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экологических групп птиц: ключевые темы урока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основные экологические группы птиц по среде, питанию и адаптациям.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 природе: значение и разнообразие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важны в экосистемах, участвуя в пищевых цепях и поддерживая разнообразие. Более 10 000 видов распространены по всему миру.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выделения экологических групп птиц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питания птиц варьируется: насекомоядные, растительноядные, хищные – этот фактор существенно влияет на образ жизни и поведение.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разделяет птиц на водных, наземных, лесных и виды открытых пространств, определяя их экологические ниши.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тела, включая форму клюва, длину ног и тип оперения, отражает адаптацию птиц к окружающей среде и способу питания.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Поведение, такое как тип гнездования и миграционные особенности, также служит критерием классификации экологических групп птиц.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птицы: крепкие ноги и скрытность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Перепела и их секреты маскировки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Перепела обладают короткими крыльями и камуфляжным оперением, что помогает им скрываться в траве от хищников. Они быстро бегают и устраивают гнезда на земле среди кустарников.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Тетерев — обитатель лесных опушек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Тетерев отличается массивным телом и сильными ногами, что позволяет ему эффективно передвигаться по лесным опушкам и защищаться от врагов.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Жаворонок и песчаные просторы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Жаворонок предпочитает открытые поля и луга, где его песнопение помогает привлекать партнёров. Он гнездится прямо на земле, используя траву для укрытия.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Утка-кряква и адаптация к воде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Утка-кряква имеет перепончатые лапы и водоотталкивающее оперение, что облегчает плавание и защищает от влаги. Она питается растениями и мелкой рыбой.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Лебедь-шипун: величественный обитатель озёр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Лебедь-шипун отличается мощными крыльями и длинной шеей, играя важную роль в поддержании водных экосистем и охраняя территорию.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Серый гусь и миграционные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Серый гусь питается водными растениями и часто мигрирует на большие расстояния, используя водоёмы для отдыха и питания в сезон перелётов.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Характеристика водоплавающих птиц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птицы: мастера выживания среди зелени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пёстрый дятел — «бронхолог» леса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Дятлы имеют крепкий клюв, позволяющий добывать насекомых из коры деревьев, что важно для контроля численности вредителей.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Синица и её зимняя активность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Синицы остаются в лесах и садах зимой, меняя рацион и поведение для адаптации к холодам, активно добывая пищу в снегопады.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Серая неясыть — ночной охотник леса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сова обладает острым слухом и маскирующей окраской, охотясь на мелких животных в темноте и поддерживая баланс лесных сообществ.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Орёл-могильник: король неба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Орёл-могильник отличается острым зрением и мощными когтями, позволяющими ловить добычу с большой высоты, внося значительный вклад в регулирование популяций грызунов.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Сокол-сапсан — самый быстрый хищник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Сокол-сапсан способен развивать огромную скорость в пикирующем полёте, благодаря чему захватывает птиц и мелких животных.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Ушастая сова и ночные охоты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Ушастая сова отличается хорошо развитыми слухом и зрением, что обеспечивает эффективный поиск жертв в ночное время.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и роль хищных птиц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Насекомоядные птицы и их роль в природе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Скворец — природный борец с вредителями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Скворцы охотно поедают большое количество насекомых, предотвращая распространение вредителей в сельской местности в весенне-летний период.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Ласточка и её воздушные ловушки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Ласточки эффективно ловят летающих насекомых в полёте, помогая снижать численность мошек и комаров.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— певец и охотник на гусениц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уничтожает гусениц и других насекомых, при этом впечатляя своими красивыми трелями, способствуя экологическому равновесию.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по типу питания среди птиц России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Насекомоядные птицы преобладают, отражая важность контроля численности насекомых.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насекомоядных и растительноядных видов свидетельствует о разнообразии пищевых стратегий и роли птиц в экосистемах.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 зоологии РАН, 2022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Коростель и строительство гнёзд в траве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Коростель строит скрытые гнёзда в высокой траве степей, что помогает защитить потомство от хищников и неблагоприятных условий.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Журавль — долгожитель и странник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Журавли способны преодолевать большие расстояния в миграциях, что требует мощных крыльев и выносливости при полётах.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Полевой жаворонок и его звонкое пение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Яркое, мелодичное пение полевого жаворонка играет важную роль в коммуникации и привлечении партнёров на открытых пространствах.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открытых пространств: адаптации и жизнь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5788" y="1567325"/>
            <a:ext cx="4818973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экологических групп птиц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приведено сравнение пяти экологических групп птиц по среде обитания, типу пищи, примерам видов и адаптациям. Это иллюстрирует разнообразие и специализацию каждой группы.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экологических групп птиц определяется средой обитания, типом питания и специализированными адаптациями для выживания.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Мигрирующие и оседлые виды: различия и примеры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442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Мигрирующие птицы перемещаются сезонно в поисках благоприятных условий и питания. Например, скворец прилетает весной и улетает осенью в тёплые края для зимовки.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457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Оседлые птицы остаются на одной территории круглый год, адаптируясь к изменяющимся условиям. Классическим примером является воробей, распространённый во многих регионах России.
</a:t>
            </a:r>
            <a:endParaRPr lang="en-US" sz="96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птиц к различным условиям среды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птицы обладают водоотталкивающим оперением, что помогает сохранять тепло и плавать. Их перепончатые лапы обеспечивают эффективное передвижение в воде.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птицы приспособлены к жаре и засухе: они экономят воду, избегают перегрева и активно ищут тень в дневное время суток для выживания.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птиц по среде обитания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птиц и их адаптации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деятельности человека на экологические группы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сельскохозяйственных угодий приводит к утрате местообитаний многих птиц, особенно наземных и открытых пространств. Это снижает численность и сокращает ареалы видов.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загрязнение ухудшает качество воды, влияя на водоплавающих птиц. Охота и браконьерство приводят к исчезновению и редкости хищных видов в некоторых регионах.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3825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птиц в экосистемах: функции и примеры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5373825" y="171365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опыляют цветущие растения, как колибри, и распространяют семена, например, дрозды. Эти процессы способствуют поддержанию растительного разнообразия и восстановления лесов.
</a:t>
            </a:r>
            <a:endParaRPr lang="en-US" sz="971" dirty="0"/>
          </a:p>
        </p:txBody>
      </p:sp>
      <p:sp>
        <p:nvSpPr>
          <p:cNvPr id="10" name="Text 3"/>
          <p:cNvSpPr txBox="1"/>
          <p:nvPr/>
        </p:nvSpPr>
        <p:spPr>
          <a:xfrm>
            <a:off x="5373825" y="291515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многие птицы регулируют численность вредителей, например ласточки и скворцы, и занимают важное место в пищевых цепях, обеспечивая экосистемам устойчивость.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птицы: новые формы адаптации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птицы адаптируются к шуму и свету, меняя режим активности. Голуби и вороны успешно используют урбанизированную среду для питания и гнездования.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ласточки обыкновенные часто устраивают гнёзда под крышами домов, что помогает им оберегать потомство в условиях города и защищаться от хищников.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экологические группы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442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Красной книге России отмечены такие виды, как журавль-красавка и белый аист, находящиеся под угрозой из-за исчезновения естественной среды и охоты.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457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их сохранения организованы заповедники, а также проводятся программы искусственного разведения и восстановления популяций в дикой природе.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Нелетающие и миниатюрные птицы: удивительные особенности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 — водоплавающие без полёта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 — единственные водоплавающие птицы, утратившие способность к полёту. Они обитают исключительно в южном полушарии и отлично плавают, используя крылья как ласты.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— рекордсмены по размеру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— самые маленькие птицы; их вес часто меньше 2 граммов. Они способны зависать в воздухе и питаются нектаром, играя важную роль в опылении.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разнообразия птиц для природы и человека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Уникальное разнообразие экологических групп птиц отражает сложность природных систем и их взаимосвязь. Сохранение птиц необходимо для поддержания здоровья экосистем и устойчивого будущего.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2026-05-08T01:25:53Z</dcterms:created>
  <dcterms:modified xsi:type="dcterms:W3CDTF">2026-05-08T01:25:53Z</dcterms:modified>
</cp:coreProperties>
</file>