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хозяйство: почему они связаны
</a:t>
            </a:r>
            <a:pPr algn="l" indent="0" marL="0">
              <a:lnSpc>
                <a:spcPct val="90000"/>
              </a:lnSpc>
              <a:buNone/>
            </a:pPr>
            <a:r>
              <a:rPr lang="en-US" sz="17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экономика формируют развитие территорий.
</a:t>
            </a:r>
            <a:endParaRPr lang="en-US" sz="3691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хозяйство: базовые понятия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два взгляда: как живут люди и как устроено хозяйство. Важно увидеть, что население и экономика меняют друг друга через спрос, труд и размещение.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«население и хозяйство»
</a:t>
            </a:r>
            <a:endParaRPr lang="en-US" sz="1781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описывает численность, состав населения и его изменение во времени. Эти данные помогают понять, сколько людей живёт на территории и какие группы преобладают.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охватывает производство, транспорт, торговлю и сферу услуг. Оно показывает, чем заняты люди и какие отрасли создают основу жизни территории.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география изучает размещение предприятий, городов и путей сообщения. Она объясняет, почему одни районы становятся центрами притяжения, а другие развиваются медленнее.
</a:t>
            </a:r>
            <a:endParaRPr lang="en-US" sz="1268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 темы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строится на причинах и последствиях. Где больше населения, там выше спрос, больше рабочих рук и плотнее инфраструктура; экономика, в свою очередь, меняет расселение.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растёт
</a:t>
            </a:r>
            <a:pPr algn="l" indent="0" marL="0">
              <a:lnSpc>
                <a:spcPct val="100000"/>
              </a:lnSpc>
              <a:buNone/>
            </a:pPr>
            <a:r>
              <a:rPr lang="en-US" sz="51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населения обычно означает большой рынок сбыта. Там легче развивать жильё, магазины, школы, больницы и общественный транспорт, потому что потребителей больше.
</a:t>
            </a:r>
            <a:endParaRPr lang="en-US" sz="1107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трудовых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1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 заселённые территории дают больше рабочих рук. Это облегчает размещение предприятий, но требует продуманной организации рабочих мест, дорог и социальной инфраструктуры.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плотности населённые пункты удалены друг от друга. Из-за этого дороги, связь и коммунальные сети обходятся дороже и используются менее эффективно.
</a:t>
            </a:r>
            <a:endParaRPr lang="en-US" sz="1217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обслуживание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людей мало, труднее поддерживать школы, больницы и перевозки на привычном уровне. Поэтому малонаселённые районы часто сильнее зависят от центра и межрайонных связей.
</a:t>
            </a:r>
            <a:endParaRPr lang="en-US" sz="1217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 населения
</a:t>
            </a:r>
            <a:endParaRPr lang="en-US" sz="24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молодой структуре много детей и подростков. Для такой территории особенно важны школы, дополнительные секции, а позже — расширение сети рабочих мест для входящих в трудовой возраст поколений.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Стареющее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меняет приоритеты территории. Возрастает потребность в медицине, уходе, доступной городской среде и социальной поддержке, а доля занятых в экономике может сокращаться.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структура обычно считается наиболее устойчивой для экономики. В ней достаточно работников, а спрос распределяется между образованием, товарами повседневного спроса, жильём и услугами.
</a:t>
            </a:r>
            <a:endParaRPr lang="en-US" sz="12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занятость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материалам темы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причины и последствия
</a:t>
            </a:r>
            <a:endParaRPr lang="en-US" sz="1781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растут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в города, когда там больше рабочих мест, учебных заведений и услуг. Городская среда концентрирует возможности, поэтому приток населения часто усиливает роль крупных центров.
</a:t>
            </a:r>
            <a:endParaRPr lang="en-US" sz="1268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быстрого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рост городов создаёт нагрузку на дороги, жильё и коммунальные сети. Возникают пробки, загрязнение воздуха и дефицит пространства для комфортной жизни.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концентрации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даёт экономике концентрацию кадров, капитала и идей. В одном месте легче развивать науку, управление, бизнес и современный транспорт, что повышает общую эффективность территории.
</a:t>
            </a:r>
            <a:endParaRPr lang="en-US" sz="12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и районы меняют структуру хозяйства
</a:t>
            </a:r>
            <a:endParaRPr lang="en-US" sz="2455" dirty="0"/>
          </a:p>
        </p:txBody>
      </p:sp>
      <p:sp>
        <p:nvSpPr>
          <p:cNvPr id="7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управление, торговля, образование, наука и финансовые услуги. Здесь выше спрос на разнообразные виды деятельности и больше возможностей для сложной занятости.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 ориентируются на производство, складирование и транспорт. Предприятия здесь зависят от рабочих кадров, энергии, логистики и близости к поставщикам и потребителям.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главную роль играет сельское хозяйство, переработка сырья и обслуживание местного населения. Размещение хозяйства здесь теснее связано с землёй и природными условиями.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их экономические последствия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населения и их последствия для территорий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силы — демография и экономика — постоянно влияют друг на друга.
</a:t>
            </a:r>
            <a:endParaRPr lang="en-US" sz="199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показывает, где людям проще жить, учиться и работать, а где условия сдерживают рост населения.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Территории, где ресурсы меняют жизнь людей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месторождения часто становятся точками притяжения для людей и бизнеса. Вокруг них появляются рабочие места, посёлки, дороги и энергетические объекты, а вместе с ними — магазины, школы и сервисы для семей работников.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месторождения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один только ресурс не гарантирует рост населения. Если территория удалена, климат суров, а жизнь дорога, людям сложнее надолго закрепиться там, даже при высоких доходах предприятий и развитой добыче.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вызов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территории влияют на сельское хозяйство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природные и трудовые условия влияют на сельское хозяйство и расселение.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Плодородие, рынок сбыта и техника определяют специализацию сельского хозяйства и уменьшают зависимость от численности работников.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«Население и хозяйство»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размещение предприятий
</a:t>
            </a:r>
            <a:endParaRPr lang="en-US" sz="2455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инфраструктура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Любому производству нужны покупатели, электричество и связи с другими предприятиями. Чем выше спрос и лучше инфраструктура, тем устойчивее развивается промышленный район.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предприятие работает на сырье, оно стремится ближе к месторождению или источнику энергии. Так снижаются расходы на перевозку тяжёлых и объёмных грузов.
</a:t>
            </a:r>
            <a:endParaRPr lang="en-US" sz="112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 фабрики нуждаются в удобной доставке сырья и отправке готовой продукции. Поэтому важны магистрали, железные дороги, порты и близость к транспортным узлам.
</a:t>
            </a:r>
            <a:endParaRPr lang="en-US" sz="105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рабочие места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Трудоёмкие производства выгодно размещать там, где есть много рабочих рук и учебные заведения. Это облегчает набор персонала и поддерживает выпуск продукции в крупных городах и агломерациях.
</a:t>
            </a:r>
            <a:endParaRPr lang="en-US" sz="10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населения и спрос на услуги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местах с большим числом жителей быстрее развиваются магазины, банки, кафе и бытовые услуги. Это связано с тем, что спрос здесь постоянный и разнообразный.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Нужды работающих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население чаще пользуется транспортом, торговлей, связью и финансовыми услугами. Чем больше трудоспособных людей, тем шире и разнообразнее становится сервисная сеть.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и подросткам нужны школы, секции, кружки и спортивные площадки. Поэтому в районах с молодой структурой населения возрастает роль образования и досуга.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Пожилым людям особенно важны медицина, аптеки, уход и доступная городская среда. Старение населения меняет состав услуг и усиливает социальную нагрузку на территорию.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 задаёт форму транспортной сети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густонаселённом районе автобусный маршрут заполняется с утра до вечера: люди едут на работу, в школу и за покупками. Здесь выгодны частые рейсы, короткие интервалы и развитая сеть дорог.
</a:t>
            </a:r>
            <a:endParaRPr lang="en-US" sz="827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маршрут
</a:t>
            </a:r>
            <a:endParaRPr lang="en-US" sz="1352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малонаселённой местности автобус может проходить через несколько посёлков сразу, а расстояния между остановками становятся больше. Для таких территорий транспорт обходится дороже и требует продуманного расписания.
</a:t>
            </a:r>
            <a:endParaRPr lang="en-US" sz="768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между посёлками
</a:t>
            </a:r>
            <a:endParaRPr lang="en-US" sz="13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99508"/>
            <a:ext cx="4007700" cy="173863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территорий и их хозяйство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территорий показывает, что население, занятость и отрасли связаны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 города, тем сильнее услуги; чем больше производство, тем важнее рабочие кадры и транспорт; в сельской местности решают земля и аграрная специализация.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«Население и хозяйство»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и хозяйственные потребности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два района: один с высокой долей молодёжи, другой — со стареющим населением. Такие различия сразу меняют состав рабочих мест и набор услуг.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молодёжном районе растут школы и спорт, а в стареющем — медицина и социальная помощь. Структура населения прямо влияет на хозяйственные приоритеты.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анализа возрастной структуры населения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хозяйства к демографии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экономики меняет состав населения и потребности города.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данных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Структура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анализируют возрастную пирамиду и миграционные графики. По ним видно, стареет ли население, есть ли приток молодёжи и как меняется численность.
</a:t>
            </a:r>
            <a:endParaRPr lang="en-US" sz="1171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Карта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карту плотности населения. Она показывает, где люди сосредоточены, а где территории почти пустуют, и помогает найти центры притяжения.
</a:t>
            </a:r>
            <a:endParaRPr lang="en-US" sz="1171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 по 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отраслевую структуру хозяйства. Так становится понятно, какие виды деятельности поддерживают население и почему территории развиваются по-разному.
</a:t>
            </a:r>
            <a:endParaRPr lang="en-US" sz="11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 развиваются вместе: люди создают спрос и трудовые ресурсы, а экономика меняет расселение, миграции и занятость. Поэтому для успеха территории важны не только ресурсы, но и сами люди.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хозяйство: один процесс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2026-07-27T01:31:14Z</dcterms:created>
  <dcterms:modified xsi:type="dcterms:W3CDTF">2026-07-27T01:31:14Z</dcterms:modified>
</cp:coreProperties>
</file>