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Польско-советская война 1919–1920 годов определила судьбы Беларуси и всей Восточной Европы.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Беларусь в польско-советской войне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Российской империи и обретение Польшей независимости в 1918 году создали предпосылки для конфликта, в котором Беларусь оказалась ключевым регионом соперничества и нестабильности.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конфликта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наступление 1919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1919 года польские войска активно продвигались на восток, захватывая западные территории Беларуси и приближаясь к Минску, что создало серьезное давление на советские силы.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контрнаступление 1920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 года ознаменовалось мощным контрнаступлением Красной армии, вследствие чего фронт неоднократно смещался, и бои в районе ключевых городов достигли ожесточенности.
</a:t>
            </a:r>
            <a:endParaRPr lang="en-US" sz="1018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 за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столкновения в Бобруйске, Минске, Гродно и Борисове стали решающими в изменении контроля над регионами и характеризовались интенсивными боевыми действиями.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боевых действий в Беларуси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82041"/>
            <a:ext cx="4014300" cy="112164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участников на белорусском фронте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и структуры армий, принимавших участие в конфликте на территории Беларуси.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имели численное превосходство, однако и польские силы были хорошо организованы, а местные белорусские формирования влияли на тактику.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и нерегулярные формирования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партизанской активности (1919)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 сельской местности Беларуси возникли первые отряды, поддерживавшие разные стороны, что осложняло военную ситуацию.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 активности (конец 1919)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группы увеличивались, выполняя разведывательные и диверсионные задачи, влияя на коммуникации противников.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Ожесточённые бои и контроль территорий (первое полугодие 1920)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активно действовали на линии фронта, оказывая давление на снабжение и безопасность.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активности после 1920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изменением фронта и установлением контроля партизанское движение пошло на спад, уступая место регулярным войскам.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битвы и стратегические операции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Борисова весной 1920 года характеризовалась упорным сопротивлением советских войск с целью не допустить продвижения польской армии.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Вильно обеспечило стратегический плацдарм для польских сил, усиленно контролировавших важные коммуникации и укрепления.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Минск в августе 1919 года стала поворотным моментом, когда польские войска захватили ключевой город, влияя на дальнейшие события в регионе.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за Гродно и Барановичи показали важность контрольных пунктов, существенно влияющих на манёвры и логистику обеих сторон.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ведения войны и роль населения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армия уповала на массовую мобилизацию и жёсткую оборону населённых пунктов с применением ресурсов местного населения.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население оказывалось в затруднительном положении, подвергалось мобилизации, реквизициям и влиянию обеих армий.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войска проводили быстрые кавалерийские рейды и захватывали важные узлы, используя мобильность для контроля территории.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этноконфессиональная ситуация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армия поддерживала католическую традицию и усиливала польскую идентичность в оккупированных территориях.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представляла этнически и религиозно разнородный регион с преобладанием православных белорусов и значительными группами евреев и поляков.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проводила антирелигиозную политику, репрессировала церковные структуры, что вызывало напряжённость в обществе.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Этно-конфессиональные конфликты усиливали нестабильность и усугубляли гуманитарные проблемы в прифронтовых регионах.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политического контроля в крупных городах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 году контроль над городами менялся несколько раз, отражая нестабильность фронта и двустороннее противостояние за территории.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изменения власти и борьба за города оказывали разрушительное воздействие на гражданское население и инфраструктуру.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военного периода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городов и инфраструктуры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городских центров и объектов транспортной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Вильнюс, Гродно и Барановичи неоднократно переходили из рук в руки, что приводило к масштабным разрушениям зданий и коммуникаций, значительным повреждениям мостов и вокзалов.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войны требовало огромных ресурсов, что усугубляло экономический кризис, задерживало нормализацию жизни и вызывало рост безработицы в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белорусское национальное движение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1919–1920 годах активно развивалась деятельность Белорусской Народной Республики и национальных организаций, выступавших за независимость и культурное возрождение.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Польско-советская война стала важным толчком для пробуждения национального самосознания среди белорусов, усилив патриотические настроения и стремление к собственной государственности.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публикаций и политических заявлений, подчеркивающих право белорусов на самоопределение и формирование собственного национального проекта.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разделившая народ 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Рижскому мирному договору 1921 года Беларусь была разделена между Польшей и Советской Россией. Западные территории перешли под польский контроль, восточные — в состав БССР. Противоречия новой границы проявились в отличиях в управлении и культурной политике.
</a:t>
            </a:r>
            <a:endParaRPr lang="en-US" sz="982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разным законам и традициям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новых приграничных областей испытали столкновение административных систем и образовательных подходов. Польша усилила политику полонизации, а восточные территории погрузились в советские преобразования, что вызвало культурные и языковые разногласия.
</a:t>
            </a:r>
            <a:endParaRPr lang="en-US" sz="982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Беларуси по итогам Рижского мира 1921 года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борьба сопровождалась большими потерями среди мирного населения, включая разрушения, эпидемии и массовые перемещения.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30–50 тысяч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гражданских лиц погибло на территории Беларуси в ходе военных действий и связанных с ними гуманитарных катастроф.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архивные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судьба белорусских земель после войны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 — подписание Рижского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закреплен раздел белорусских земель между Польшей и Советской Россией, что определило будущую политическую карту региона.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 — советские преобразования на 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Беларусь стала частью БССР, начались реформы в экономике, культуре и образовании, ориентированные на строительство социалистического общества.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 — усиление полонизации на 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части Беларуси польская администрация проводила политику интеграции, ограничивая использование белорусского языка и культуры, что вызвало сопротивление и репрессии.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идеологические противоречия на белорусских землях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обеих сторон старалась укрепить влияние, используя идеологические разногласия и национальную идентичность населения.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опыт белорусской администрации в Гродно был прерван массовыми арестами и чистками, отражая напряжённость и нестабильность эпохи.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польским национализмом и советским коммунизмом проявлялся в непрерывной борьбе за контроль над населением и территорией, сопровождавшейся репрессиями.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атмосфера была пропитана страхом, конфликтами и разделением, что углубляло социальные разломы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атмосфера: гражданская напряжённость и последствия
</a:t>
            </a:r>
            <a:endParaRPr lang="en-US" sz="2076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традиционных культурных символов и памятников усугубляло чувство утраты и лишало общества опорных точек идентичности.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 страх проникали в повседневные отношения, формируя атмосферу социальной раздробленности и политической нестабильности.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власти привела к непредсказуемости для населения, повлекла массовые аресты, насильственную мобилизацию и нарушение повседневной жизни.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отражение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Якуба Коласа и Алеся Гаруна передают переживания и борьбу белорусов в годы войны, сохраняя память о тех страшных событиях через художественные образы и стихи.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 как символы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культурном ландшафте Беларуси установлены памятники павшим и мемориальные доски, которые служат местом для общественного поминовения и сохранения исторической памяти.
</a:t>
            </a:r>
            <a:endParaRPr lang="en-US" sz="10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исследования как формы осмысления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постановки и исторические исследования помогают современному обществу понять важность войны, формируя гражданскую идентичность и уважение к прошлому.
</a:t>
            </a:r>
            <a:endParaRPr lang="en-US" sz="1077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белорусской культуре и искусстве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Историографические подходы к изучению войны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историки подчеркивали восстановление национального государства и легитимность польских действий на бывших российско-имперских территориях.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историография видела в войне борьбу с империализмом и намечала её как этап в создании социалистического общества.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историография акцентирует внимание на судьбе страны как жертвы геополитических амбиций соседей и сложностях национального самоопределения.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расширяют контекст, охватывая гуманитарные последствия, демографические изменения и процесс формирования белорусской нации.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современная белорусская идентичность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жизни на стыке культур и исторические травмы войны влияют на формирование национального самосознания и отношение к истории.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конфликта изучается в школах и общественных дискуссиях как важный фактор, способствующий развитию белорусской государственности и гражданской идентичности.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Польско-советская война оставила глубокий отпечаток на восприятии границ и исторической целостности Беларуси в сознании её граждан.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наследие польско-советской войны для Беларуси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оставила неизгладимый след в истории Беларуси, формируя её политические границы, этнокультурную структуру и национальное самосознание, став ключевым событием для понимания современного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2026-05-11T06:35:23Z</dcterms:created>
  <dcterms:modified xsi:type="dcterms:W3CDTF">2026-05-11T06:35:23Z</dcterms:modified>
</cp:coreProperties>
</file>