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Независимых Государств: обзор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постсоветских стран для сотрудничества в политике, экономике и культуре.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СНГ в новом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в 1991 году положил начало СНГ — Союзу, объединяющему независимые государства для укрепления экономических и культурных связей в условиях новой геополитической реальности региона.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СНГ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включает девять государств: Россию, Беларусь, Казахстан, Азербайджан, Армению, Кыргызстан, Таджикистан, Узбекистан и Молдову. Эти страны взаимодействуют на политическом и экономическом уровнях посредством единого союза.
</a:t>
            </a:r>
            <a:endParaRPr lang="en-US" sz="93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Ассоциированные и наблюдательные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 имеет статус ассоциированного члена, что даёт ограниченное участие в работе СНГ. Приднестровье присутствует как наблюдатель и участвует в некоторых культурных и гуманитарных проектах организации.
</a:t>
            </a:r>
            <a:endParaRPr lang="en-US" sz="86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географического охвата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СНГ охватывает Восточную Европу, Кавказ и Центральную Азию, что создаёт основу для многообразия культурных традиций и экономических возможностей в рамках союза.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состав стран СНГ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экономического взаимодействия направлено на повышение взаимной торговли и развитие совместных проектов между странами участниками.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создания СНГ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коллективной безопасности предусматривает совместные меры по защите от внешних угроз и поддержанию мирного климата в регионе.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сотрудничества в социальных сферах включает обмен опытом в науке, образовании, культуре и мероприятиях по экологии.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внешнеполитических позиций помогает укрепить влияние СНГ на международной арене и способствует решению внутригосударственных конфликтов мирным путём.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1524" y="1992620"/>
            <a:ext cx="254991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глав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орган, где принимаются ключевые решения о политическом и экономическом сотрудничестве между странами СНГ.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глав правительств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координацию повседневной работы и реализацию решений, принятых на высшем уровне.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Исполнительный комитет в Минске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действующий орган, который обеспечивает организацию деятельности и коммуникацию между государствами.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Межпарламентская ассамблея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для обсуждения законодательства и укрепления парламентского сотрудничества среди стран-членов СНГ.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СНГ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стран СНГ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зоны свободной торговли облегчает перемещение товаров, снижая пошлины и таможенные барьеры между странами союза.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Гармонизация налоговых и таможенных правил способствует упрощению бизнеса и привлечению взаимных инвестиций в разные отрасли.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инфраструктурные проекты обеспечивают развитие транспортных и энергетических систем, стимулируя экономическое сотрудничество.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годы: Формирование ключевых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основные транспортные коридоры для объединения региональных экономик, включая железнодорожные линии и автомагистрали.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Активное развитие портовой логистики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портов Черного и Каспийского морей улучшает внешнеторговые связи и транспортные возможности.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Внедрение цифровых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модернизация управления транспортом, повышающая эффективность и прозрачность перевозок в регионе.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этап: Расширение международных коридоров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коридор «Север—Юг», укрепляющий связь между северными и южными странами СНГ и за их пределами.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 в СНГ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 Китаем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реализуются совместные проекты в области транспорта и энергетики. Товарооборот растёт благодаря взаимному интересу в развитии инфраструктуры и обеспечении энергоресурсами.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 с Турцией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инвестирует в инфраструктурные проекты и расширяет экспорт товаров, укрепляя экономические связи с странами СНГ, особенно в сфере сельского хозяйства и строительства.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Евросоюзом и странами Персидского залива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ведёт диалог и заключает соглашения, направленные на совместные инвестиции в энергетику, промышленность и экологические программы.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партнёрства и сотрудничество СНГ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Межгосударственный гуманитарный совет координирует совместные культурные и образовательные программы, укрепляя сотрудничество между странами союза.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школьниками и студентами способствует укреплению дружбы и взаимопонимания, расширяя знания о культурах региона.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открытый университет предоставляет возможности для совместного обучения и обмена опытом студентов из разных стран СНГ.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олимпиад и совместных мероприятий стимулирует интеллектуальное развитие и поддержку национальных меньшинств в странах СНГ.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и образовательные проекты СНГ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СНГ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языковой и культурный базис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остаётся важным средством общения и взаимопонимания между народами СНГ. Это способствует сохранению общего культурного наследия и облегчает взаимодействие.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культурные проекты и обмены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проведение фестивалей, форумов и дней культуры укрепляет межнациональные связи. Совместные проекты, такие как Год архитектуры СНГ, поддерживают творческое сотрудничество и распространение традиций.
</a:t>
            </a:r>
            <a:endParaRPr lang="en-US" sz="10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коллективной безопасности в СНГ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 коллективной безопасности 1992 года закрепляет основы сотрудничества стран СНГ в сфере обороны и безопасности для защиты региона от внешних и внутренних угроз.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проведение совместных военных учений способствует повышению уровня взаимодействия вооружённых сил и оперативной готовности к действиям в чрезвычайных ситуациях.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командующих пограничными войсками обеспечивает слаженное патрулирование и охрану общих границ, снижая риски незаконной миграции и контрабанды.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Шанхайская организация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со ШОС направлено на координацию в области безопасности, экономического развития и борьбы с международными угрозами, укрепляя позицию СНГ в Евразии.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ОБСЕ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имеет статус наблюдателя в ООН и тесно сотрудничает с ОБСЕ, обмен информацией и поддержка совместных инициатив способствуют укреплению мира и безопасности в регионе.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 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сотрудничает с ЕС и Советом Европы через программы прав человека, гуманитарной помощи и образовательных обменов, расширяя международные диалоги и взаимодействие.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и международное взаимодействие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в развитии СНГ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политические разногласия существенно осложняют совместную работу, заметно на примерах выхода и напряжённости внутри ряда государств-участников.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 стран различаются, что затрудняет достижение единой политики в торговле и инвестировании, замедляя темпы экономической интеграции.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территориальные конфликты, особенно в Карабахе и других регионах, препятствуют полному укреплению доверия и стабильности между государствами.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в цифрах: торговля внутри СНГ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ключевые экономические потоки, подчёркивая ведущую роль России, Казахстана и Беларуси во взаимной торговле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объём торговли свидетельствует о значимости интеграции для экономического развития стран СНГ и поддержании устойчивых деловых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комитет СНГ, 2019 год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по делам молодёжи СНГ организует многочисленные форумы и фестивали, направленные на развитие культурного и образовательного обмена среди молодых участников региона.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волонтерские проекты создают платформу для роста молодого поколения и укрепляют региональное сотрудничество в сфере науки и спорта.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инициативы и обмены в СНГ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Подписаны соглашения о признании дипломов, что облегчает академическую мобильность для студентов и специалистов между странами СНГ.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 науке и образовании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научные исследования ведутся в ключевых областях, таких как информационные технологии, медицина и экология, способствуя инновационному развитию.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Межгосударственный фонд научных исследований поддерживает перспективные проекты, стимулируя обмен знаниями и ресурсами между университетами.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образовательных программ позволяет унифицировать качество образования и улучшить взаимное понимание между образовательными системами.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стран СНГ для юных атлетов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2021 года проходят соревнования, объединяющие молодых спортсменов из разных стран СНГ. Турниры способствуют развитию спортивных навыков и укреплению дружеских отношений среди будущих чемпионов.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команды и спортивная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совместные команды для международных соревнований, а также улучшается инфраструктура стадионов. Особое внимание уделяется подготовке спортсменов с ограниченными возможностями.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спортивные проекты и события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СНГ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позволит упростить управление и расширить доступ к информационным ресурсам для всех стран-участниц СНГ.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логистических коридоров повысит эффективность транспортных связей, укрепляя экономическое сотрудничество и обеспечивая стабильность поставок.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единого цифрового пространства и культурных инициатив расширит взаимодействие молодёжи и поможет сохранить общие региональные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СНГ в современном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остаётся уникальной платформой для диалога между постсоветскими странами, что способствует урегулированию межгосударственных конфликтов и поддержанию мира в регионе.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стимулирует совместный экономический рост и культурный обмен, отвечая на вызовы глобализации и продвигая устойчивое развитие в Евразии.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СНГ в укреплении единства регионa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продолжает влиять на гармонизацию усилий стран в социально-экономической, культурной и безопасности сферах, объединяя их для решения общих задач и адаптации к глобальным изменениям.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2026-05-11T02:44:58Z</dcterms:created>
  <dcterms:modified xsi:type="dcterms:W3CDTF">2026-05-11T02:44:58Z</dcterms:modified>
</cp:coreProperties>
</file>