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человеку слово дано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нам говорить, понимать и дружить.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рядом каждый день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Третьеклассник слышит, читает и пишет слова почти без остановки: в учебнике, в сказке, в записке, в ответе у доски и в разговоре с друзьями.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всё вокруг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называют людей, животных, предметы и действия. Благодаря им мы быстро понимаем, о чём идёт речь, и не путаемся в самых обычных вещах.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умеют рассказывать о признаках: высокий, тёплый, весёлый, тихий. Одно точное слово часто помогает увидеть картину яснее, чем длинное объяснение.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один предмет можно назвать по-разному: дом, домик, домище. Смысл остаётся похожим, но настроение у каждого слова своё, как у разных улыбок.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2556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54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160020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— как тёплый луч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увидела, что у Пети не получается собрать конструктор, и тихо сказала: «Давай помогу». Петя улыбнулся, и дело сразу пошло быстрее. Добрые слова часто работают лучше любых чудо-скрепок.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3530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фразы делают день светлее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перемене ребята обменялись простыми словами: «здравствуйте», «спасибо», «пожалуйста». В классе стало спокойнее и дружелюбнее, будто кто-то открыл окно. Вежливость не шумит, но её сразу замечают.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слова показывают чувства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66417"/>
            <a:ext cx="309900" cy="275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39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78694" y="1155650"/>
            <a:ext cx="297000" cy="29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слову учить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2836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открывает новое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в тексте ребёнок узнаёт правила, факты и интересные истории. Книга словно ведёт за руку от вопроса к ответу и не даёт скучать.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779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закрепляет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записывает слова, он лучше запоминает их и учится строить понятные предложения. Письмо помогает не потерять важную мысль, даже если она убежала, как непослушный мячик.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472250" y="1620000"/>
            <a:ext cx="2445000" cy="19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Ответы показывают понимание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слова нужны, чтобы отвечать, пересказывать и решать задачи. Чем точнее ребёнок говорит, тем легче учителю понять, что уже получилось, а что надо повторить.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дружить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помогают попросить помощь, договориться о правилах игры и спокойно объяснить, что не нравится. Так легче не поссориться из-за пустяка, даже если мяч улетел не туда.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друг расстроился, важно не спорить, а слушать и отвечать спокойно. Добрые слова умеют гасить обиду, как вода гасит маленький костёр.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ребята умеют говорить вежливо, дружба становится крепче. В разговоре появляется доверие, а вместе с ним — желание снова играть, делиться и помогать.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мысль в речи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появления мысли, слова и ответа в устной и письменной речи.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поддержать и вдохновить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похвала помогает ребёнку поверить в свои силы. Иногда несколько искренних слов радуют больше, чем самый красивый рисунок на полях тетради.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контрольной или выступлением важны спокойные слова поддержки. Они уменьшают волнение и помогают собраться, как будто внутри включается маленький фонарик.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«У тебя получится!» и «Я в тебя верю!» звучат коротко, но очень сильно. Их легко запомнить и хочется повторить в ответ.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могут стать настоящей помощью, если они сказаны вовремя и от души. Тогда человеку становится легче сделать шаг вперёд.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живёт в сказках и стихах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сказках, стихах, пословицах и загадках слова становятся особенно яркими. Они рисуют героев, передают ритм, создают настроение и помогают понять, чему учит произведение.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словам автора можно узнать, кто добрый, кто хитрый, где происходит действие и как чувствует себя герой. Поэтому чтение — это не только интересно, но и очень внимательно.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думать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точно называет предметы и признаки, ему легче сравнивать, запоминать и делать выводы. Слова помогают разложить мысль по полочкам, чтобы она не убежала.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подобранное слово делает ответ ясным и полным. Тогда собеседнику не приходится гадать, что имелось в виду, — всё понятно почти с первого раза.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точная речь особенно важна. Чем лучше человек умеет подбирать слова, тем легче ему объяснять свои мысли в учёбе и в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в жизни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приветствие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начинается с простого и доброго слова: «здравствуйте». Оно показывает уважение и помогает начать общение спокойно, без неловкости и лишнего шума.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— прощание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беседы вежливое «до свидания» оставляет хорошее впечатление. Оно помогает расстаться мирно и сохранить добрые отношения до следующей встречи.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просьба и благодарность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просит без грубости и умеет сказать «пожалуйста» и «спасибо», рядом с ним легче и приятнее находиться. Такие слова делают разговор дружелюбным.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вежливых слова особенно часто помогают сделать речь доброй и не обидеть собеседника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— простая основа уважительного разговора. Они помогают не ссориться и звучать по-доброму даже в обычной беседе.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речевого этикета: «здравствуйте», «пожалуйста», «спасибо», «извините»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говорят ласково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добрые слова помогают попросить о помощи, поблагодарить и извиниться. От них в семье становится спокойнее, а разговор — доверительнее и теплее.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слова дома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создают уют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Ласковая речь учит детей уважению и вниманию к близким. Когда дома говорят доброжелательно, даже обычный вечер кажется уютным и радостным.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3644" y="1180190"/>
            <a:ext cx="309900" cy="247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644" y="3056615"/>
            <a:ext cx="309900" cy="247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09294" y="1166417"/>
            <a:ext cx="309900" cy="2754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309294" y="3056615"/>
            <a:ext cx="309900" cy="247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049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помогает в школе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у доски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речь помогает спокойно отвечать и не путаться. Когда ученик говорит точно, учителю и классу легче понять его мысль.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28365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 уточнения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слов можно спросить о непонятном и уточнить задание. Это помогает учиться без лишних ошибок и недоразумений.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309300" y="16200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 пересказ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учебнике, сказке или задаче учат внимательно читать и пересказывать. Так ребёнок лучше запоминает новое и увереннее отвечает.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309300" y="3496400"/>
            <a:ext cx="3621600" cy="12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одноклассниками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разговоре с друзьями по классу слова помогают договариваться, проверять ответ и работать вместе. Так учёба становится дружнее и легче.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мысли к словам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человек выбирает, проверяет и произносит слова в общении.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создаёт красоту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и поэты умеют соединять обычные слова так, что они звучат необычно. Получаются стихи, сказки и рассказы, которые хочется читать снова.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речи появляется, когда в ней есть ритм, сравнение и точный образ. Тогда текст не только сообщает мысль, но и вызывает настроение.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удачное слово может сделать фразу ярче и живее. Поэтому хорошая речь запоминается, как любимая песенка, — тихо, но надолго.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7225" y="252125"/>
            <a:ext cx="65265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соединяет людей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982825" y="992850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Через книги, письма и сообщения люди могут общаться, даже если находятся далеко друг от друга. Слово помогает передавать новости, делиться мыслями и не терять связь.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82825" y="2688599"/>
            <a:ext cx="3840900" cy="14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Когда дети умеют писать и говорить ясно, им легче заводить друзей и поддерживать их. Слово строит мостик между городами, странами и сердцами.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и ответственность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Если человек обещает что-то словами, от него ждут честного поступка. Обещание — это не пустой звук, а серьёзное дело.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Ложные слова быстро портят доверие. Поэтому лучше говорить только то, что действительно можно сделать и в чём ты уверен.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 стоит хвастаться без причины или говорить слишком резко. Спокойная и правдивая речь показывает уважение к другим людям.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Когда слово и дело совпадают, человеку верят. А это очень важно и в дружбе, и в семье, и в школе.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 бывает сильное слово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Сильное слово помогает точно объяснить мысль. После него собеседнику не приходится гадать, что ты имел в виду.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Доброе слово умеет успокоить, поддержать и попросить прощения. Иногда оно помогает лучше, чем долгий спор и громкие возражения.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Честная и вежливая речь звучит по-настоящему сильно. Ей не нужно кричать: смысл и уважение говорят сами за себя.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785450" y="1174500"/>
            <a:ext cx="55731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— наш помощник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помогает человеку дружить, учиться, думать и делать добро. Если говорить ясно, слушать внимательно и выбирать добрые слова, жить среди людей становится легче и радостнее.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2026-05-21T22:35:10Z</dcterms:created>
  <dcterms:modified xsi:type="dcterms:W3CDTF">2026-05-21T22:35:10Z</dcterms:modified>
</cp:coreProperties>
</file>