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очень важные животные, живущие почти везде.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насекомые?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живут рядом с нами, потому что умеют приспосабливаться почти к любым условиям. Они освоили тепло, тень, влажную почву и даже жизнь рядом с человеком. Для природы это незаметные, но очень полезные помощники.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насекомые встречаются так часто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— центр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насекомого находятся глаза, усики и рот. Здесь оно замечает мир вокруг, чувствует запахи и находит пищу. Голова помогает быстро понять, где опасность, а где вкусный лист или сладкий нектар.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— место для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груди прикрепляются шесть ног, а у многих насекомых — ещё и крылья. Эта часть тела словно маленький мотор: она помогает бегать, прыгать и взлетать, когда нужно спастись или отправиться на поиски еды.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— запас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брюшке находятся важные внутренние органы, которые помогают насекомому жить и расти. Эта часть тела обычно мягче других и хорошо подходит для хранения запасов и выполнения жизненно важных задач.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тело насекомого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этому признаку насекомых легче всего отличить от других животных: пауки и многоножки сюда не подходят.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ног есть у настоящего насекомого.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Усики, глаза и рот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Усики-исследователи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помогают насекомым чувствовать запахи, прикосновения и даже направление, откуда идёт интересный след. Это их маленькие «антенны», без которых трудно найти пищу или дорогу.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которые замечают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насекомых глаза большие, а зрение помогает быстро увидеть движение рядом. Так они успевают заметить опасность и вовремя спрятаться или улететь.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для разной 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насекомых рот грызущий — им удобно кусать листья. У других он сосущий или лижущий, потому что кто-то пьёт нектар, а кто-то собирает соки или жидкую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насекомое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у бабочки и многих жуков проходит через четыре заметные стадии.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насекомые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 и на цветах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выбирают луга, клумбы и цветущие растения. Здесь им легко найти пищу, укрытие и место, где можно спрятаться от ветра и врагов.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сухих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любят тёплые и сухие участки. Они живут на открытых солнечных местах, где меньше влаги, но достаточно света и тепла для жизни.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прудов, ручьёв и влажных берегов насекомым тоже удобно жить. Там много растений, а воздух и почва дольше остаются влажными и прохладными.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насекомых поселяется в саду, на огороде или даже в доме. Им подходят щели, тёплые уголки и места, где можно найти еду или укрытие.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насекомые двигаются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насекомых есть крылья, поэтому они умеют быстро подниматься в воздух и менять место. Так они находят цветы, воду и укрытие, а иногда просто спасаются от опасности.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Бегают и ползают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ног помогают насекомым ловко бегать по земле, траве и коре деревьев. Некоторые двигаются быстро и почти не останавливаются, словно маленькие спринтеры.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 с силой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могут переносить груз намного тяжелее себя, а стрекоза летает очень точно и ловко. У каждого насекомого свой способ движения, который помогает ему выживать.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Прыгают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кузнечиков и некоторых других насекомых задние ноги особенно сильные. Благодаря им они делают большие прыжки и легко перебираются через траву и неровности.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насекомые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и соки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некоторые другие насекомые пьют нектар из цветов. Это удобная жидкая пища, которая даёт им силы и помогает оставаться активными.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насекомых питается растениями: грызёт листья, стебли или молодые побеги. Для них зелёные части растений — обычная еда, хотя садоводы с этим не всегда рады.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и некоторые жуки охотятся на мелких вредителей, например на тлю. Такие насекомые помогают природе поддерживать порядок и сдерживать слишком быстрый рост вредителей.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и некоторые другие виды находят остатки пищи и разлагающиеся вещества. Благодаря этому они участвуют в очистке природы и помогают возвращать вещества в круговорот.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на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садится на цветок за нектаром, и к её телу прилипает пыльца. Перелетая к следующему цветку, она переносит её дальше. Так растения получают помощь, а пчела находит свою еду.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— пушистый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Шмель тоже собирает нектар и пыльцу, но делает это особенно усердно. Его мохнатое тело легко уносит пыльцу с собой, поэтому он помогает многим цветам продолжать свой жизненный круг.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среди лепестков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бабочки летают от цветка к цветку и тоже участвуют в опылении. Пока они пьют сладкий нектар, пыльца переносится на новые растения. Для цветов это очень важная и полезная встреча.
</a:t>
            </a:r>
            <a:endParaRPr lang="en-US" sz="996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цветы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насекомые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 только сладкий нектар, но и помогают цветкам дать плоды и семена. А ещё они делают мёд, который люди давно умеют ценить.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— настоящие охотники на тлю. Они поедают её очень много, поэтому растениям становится легче расти, а сад выглядит здоровее и бодрее.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постоянно бегают по своим дорожкам и незаметно рыхлят почву. Из-за этого к корням лучше проходит воздух и вода, а земля становится мягче.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Жуки-санитары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Жуки-санитары помогают природе убирать остатки погибших растений и животных. Они как маленькие дворники леса: без лишнего шума делают окружающий мир чище.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под 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особенно любит картофель и может быстро объедать его листья. Если таких жуков становится много, кусты слабеют и дают меньше урожая.
</a:t>
            </a:r>
            <a:endParaRPr lang="en-US" sz="948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пьёт сок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поселяется на молодых побегах и высасывает из растений сок. Листья из-за этого скручиваются, а рост замедляется, словно растение устало раньше времени.
</a:t>
            </a:r>
            <a:endParaRPr lang="en-US" sz="945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на листьях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гусеницы с аппетитом поедают листья капусты, яблони и других растений. После их обеда на зелени остаются дырочки, а иногда и почти голые стебли.
</a:t>
            </a:r>
            <a:endParaRPr lang="en-US" sz="9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вредители сада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насекомые, которые могут вредить огороду и саду. Они портят цветки, бутоны или плоды, поэтому растениям нужна защита и забота.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которые вредят растениям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Прятки под листом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жучок замирает на зелёной жилке листа и будто растворяется в растении. Снизу его почти не видно, а сверху он выглядит как часть листка. Такая маскировка помогает переждать опасность и не попасть в чей-то обед.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Пахнет очень невкусно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умеют выпускать резкий запах, когда их тревожат. Хищнику такой сюрприз совсем не нравится, и он спешит отойти. Для самого насекомого это простой и довольно вонючий способ спасения.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предупреждение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насекомых очень заметная окраска: красная, жёлтая или чёрная. Это словно маленькая табличка: «Я несъедобен, лучше меня не трогать». Такой наряд помогает отпугнуть врагов ещё до нападения.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защитных хитростей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насекомые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известны красивыми крыльями и нежным полётом. Они часто прилетают к цветам за нектаром и помогают растениям, пока перелетают с одного цветка на другой.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бывают совсем маленькими и довольно крупными, с твёрдыми надкрыльями. Среди них есть труженики, защитники сада и даже настоящие лесные уборщики.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дружными семьями и умеют работать сообща. Они строят муравейники, ищут пищу и помогают друг другу, словно очень организованная команда.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летают быстро и ловко, почти как маленькие самолётики. Их длинное тело и большие крылья помогают им охотиться в воздухе и делать резкие повороты.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комары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мухи и комары тоже относятся к насекомым, хотя выглядят совсем по-разному. У всех них есть шесть ног и тело, разделённое на три части.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вокруг нас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первое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первыми тёплыми днями насекомые просыпаются и выбираются из укрытий. Их можно увидеть на молодых листьях, у почвы и возле первых цветов.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самый шумный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насекомых особенно много в садах, на лугу, в парках и у воды. Они летают, ползают, прыгают и заняты своими важными делами.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многие насекомые ищут защищённые места: щели, кору, сухую траву или почву. Там они пережидают мороз и ждут нового тепла.
</a:t>
            </a:r>
            <a:endParaRPr lang="en-US" sz="11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Наблюдают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 следят за насекомыми в лесу, поле, саду и даже рядом с домом. Они отмечают, где именно живёт каждый вид и что он делает.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Фотографируют и записывают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фотографируют насекомых, сравнивают их внешний вид и записывают находки в дневники или базы данных. Так легче не перепутать разные виды и их повадки.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Открывают новые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известно более 1 миллиона описанных видов насекомых, и список всё ещё пополняется. Это значит, что даже у маленьких жителей природы остаётся много тайн.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насекомых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насекомых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дают насекомым нектар и пыльцу, а саду — жизнь и яркие краски. Если рядом много разных растений, полезным насекомым легче найти еду.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Оставлять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Насекомым нужны тихие места: трава, листья, щели в коре и сухие уголки. Не стоит убирать всё до блеска, иначе им просто негде жить.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химии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ядовитые средства вредят не только вредителям, но и полезным насекомым. Лучше выбирать аккуратный уход за растениями и беречь живых помощников природы.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маленькие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клумба, двор или несколько горшков на окне могут стать домом для насекомых. Важно, чтобы рядом были вода, растения и немного спокойствия.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насекомое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главные признаки по внешнему строению животного.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разнообразен мир маленьких жителей природы. Даже сегодня учёные продолжают находить новые виды и узнавать их секреты.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миллион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насекомых уже описано учёными, и новые находки появляются до сих пор.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энтомологии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Маленькие, но очень важные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насекомые бывают разными, но у них есть общие признаки и важные дела в природе. Они помогают растениям, почве и другим животным каждый день.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2026-05-25T17:56:16Z</dcterms:created>
  <dcterms:modified xsi:type="dcterms:W3CDTF">2026-05-25T17:56:16Z</dcterms:modified>
</cp:coreProperties>
</file>