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построение: логика и основные идеи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Циркуль, линейка и точная логика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задачи на построение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строить фигуры только циркулем и линейкой, без измерений. В них важны точность, аккуратность и умение опираться на свойства фигур, а не на догадку.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6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язык условия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помогает откладывать равные расстояния и строить окружности с заданным радиусом. Именно поэтому он особенно полезен там, где нужно сравнивать отрезки или находить равные точки.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циркуля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задаёт прямые через две точки и помогает соединять уже найденные элементы. Она не используется для измерения длины, а только для точного проведения линий.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линейки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условии важно сразу отделить «дано» от «нужно построить». Тогда легче понять, какие объекты участвуют в задаче: точки, отрезки, лучи, прямые, углы или окружности.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условия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построениях не применяют деления шкалы и транспортир. Все действия должны быть обоснованы геометрическими свойствами, которые можно доказать словами и чертежом.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запрещено
</a:t>
            </a:r>
            <a:endParaRPr lang="en-US" sz="9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пропустить важные свойства и проверить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идею построения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замените текст задачи на геометрические связи: равные отрезки, равные углы, перпендикулярность или параллельность. Так условие становится понятнее и превращается в набор точных отношений.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шаблон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ищите знакомую фигуру, которая уже решает похожую задачу. Часто это серединный перпендикуляр, биссектриса, равнобедренный треугольник или окружность с нужным центром.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спросить себя, какие точки должны быть равноудалены, какие линии должны пересекаться и где возникает симметрия. Именно такие признаки обычно подсказывают нужное построение.
</a:t>
            </a:r>
            <a:endParaRPr lang="en-US" sz="1235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 о касании или параллельности, вспомните свойства радиуса, перпендикуляра и равных углов. Эти связи часто превращают сложное условие в одно короткое построение.
</a:t>
            </a:r>
            <a:endParaRPr lang="en-US" sz="12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построение верно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352550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объясняют, почему выбранная точка или линия имеет нужное свойство. Для этого используют определения: равные расстояния, равные углы, перпендикулярность, принадлежность прямой или окружности.
</a:t>
            </a:r>
            <a:endParaRPr lang="en-US" sz="1269" dirty="0"/>
          </a:p>
        </p:txBody>
      </p:sp>
      <p:sp>
        <p:nvSpPr>
          <p:cNvPr id="10" name="Text 3"/>
          <p:cNvSpPr txBox="1"/>
          <p:nvPr/>
        </p:nvSpPr>
        <p:spPr>
          <a:xfrm>
            <a:off x="320775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ведёт к ответу
</a:t>
            </a:r>
            <a:pPr algn="l" indent="0" marL="0">
              <a:lnSpc>
                <a:spcPct val="115000"/>
              </a:lnSpc>
              <a:buNone/>
            </a:pPr>
            <a:r>
              <a:rPr lang="en-US" sz="63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показывают, что каждый шаг построения приводит именно к нужному объекту. Например, точка на серединном перпендикуляре одинаково удалена от концов отрезка по самому свойству этой прямой.
</a:t>
            </a:r>
            <a:endParaRPr lang="en-US" sz="1318" dirty="0"/>
          </a:p>
        </p:txBody>
      </p:sp>
      <p:sp>
        <p:nvSpPr>
          <p:cNvPr id="11" name="Text 4"/>
          <p:cNvSpPr txBox="1"/>
          <p:nvPr/>
        </p:nvSpPr>
        <p:spPr>
          <a:xfrm>
            <a:off x="605550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единственности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проверяют, не возникает ли лишних вариантов. Если построение опирается на равные радиусы или равные углы, нужно убедиться, что все нужные точки действительно совпадают.
</a:t>
            </a:r>
            <a:endParaRPr lang="en-US" sz="13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 условием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снова читают условие и сравнивают его с чертежом. Нужно убедиться, что полученная фигура действительно соответствует вопросу задачи, а не только выглядит похоже.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проверяют основные отношения: равенство расстояний, равенство углов, принадлежность прямой или окружности. Именно эти признаки подтверждают, что построение выполнено правильно.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пересечений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смотрят, есть ли все нужные точки пересечения и не пропали ли они на рисунке. Если пересечений нет, ответ может оказаться невозможным.
</a:t>
            </a:r>
            <a:endParaRPr lang="en-US" sz="13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и серединный перпендикуляр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311379"/>
            <a:ext cx="39693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середину отрезка, строят две окружности одинакового радиуса с центрами в его концах. Их точки пересечения вместе с концами отрезка дают серединный перпендикуляр.
</a:t>
            </a:r>
            <a:endParaRPr lang="en-US" sz="1202" dirty="0"/>
          </a:p>
        </p:txBody>
      </p:sp>
      <p:sp>
        <p:nvSpPr>
          <p:cNvPr id="11" name="Text 3"/>
          <p:cNvSpPr txBox="1"/>
          <p:nvPr/>
        </p:nvSpPr>
        <p:spPr>
          <a:xfrm>
            <a:off x="4814700" y="1311379"/>
            <a:ext cx="39693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серединного перпендикуляра равноудалена от концов отрезка. Это свойство удобно использовать в задачах, где нужно сравнить расстояния или найти точку с одинаковыми отрезками до двух данных точек.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прямой через точку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основано на равных расстояниях от точки до двух точек на прямой.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угла: шаги построения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основано на равенстве отрезков, полученных циркулем, и на симметрии угла.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две стороны и угол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двум сторонам и углу между ними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сторона и два угла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стороне и двум углам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заданных расстояниях от двух точек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59986" y="1760448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равнодалёкая от двух данных точек, всегда лежит на серединном перпендикуляре к их отрезку. Это сразу подсказывает, где искать ответ.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9986" y="1518726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9986" y="2865444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конкретную точку, строят две окружности с центрами в заданных точках. Их пересечение подходит только тогда, когда окружности действительно пересекаются.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9986" y="2623722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59986" y="3970430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обязательно сверяют оба расстояния: они должны быть равны и совпадать с выбранными радиусами. Так проверяют, что точка удовлетворяет условию.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59986" y="3728708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касающаяся прямой и проходящая через точку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прямую и данную точку, через которую должна пройти окружность. Затем намечают точку касания, потому что именно она задаёт направление радиуса.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l" indent="0" marL="0">
              <a:lnSpc>
                <a:spcPct val="115000"/>
              </a:lnSpc>
              <a:buNone/>
            </a:pPr>
            <a:r>
              <a:rPr lang="en-US" sz="5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центр будущей окружности проводят перпендикуляр к прямой. Это обязательное условие: радиус, проведённый в точку касания, всегда перпендикулярен касательной.
</a:t>
            </a:r>
            <a:endParaRPr lang="en-US" sz="1116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находят центр на этом перпендикуляре так, чтобы расстояние до прямой совпало с расстоянием до заданной точки. Тогда окружность проходит через неё.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 касание: окружность должна иметь с прямой ровно одну общую точку. Если их две, построение выполнено неверно.
</a:t>
            </a:r>
            <a:endParaRPr lang="en-US" sz="11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параллель через угол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прямая через перенос равного угла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три стороны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трём сторонам через две окружности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одно, два или ни одного решения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зависит от взаимного положения окружностей. Перед построением полезно оценить, пересекутся ли они, коснутся или вовсе не встретятся.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пересечения дают два варианта, касание — один, отсутствие пересечения означает, что построение невозможно.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случаев пересечения окружностей
</a:t>
            </a:r>
            <a:endParaRPr lang="en-US" sz="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построение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68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начинают строить, не выяснив, пересекутся ли окружности. Из-за этого в конце не оказывается нужной точки, хотя сам ход построения выглядит правильным.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 угла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путаница между прилежащими сторонами угла и его внутренней областью. Тогда вспомогательные лучи проводят не туда, и искомая фигура не получается.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вспомогательные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отметить вспомогательные точки и дуги, а без них невозможно объяснить, почему построение работает. В геометрии важен не только рисунок, но и следы каждого шага.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пропускают доказательство равенства: отрезки, углы или радиусы надо не просто нарисовать, а обосновать. Без этого решение считается неполным.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точка на равных расстояниях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мини-кейсе удобно видеть связь между анализом условия, построением и проверкой результата.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радиусы превращают задачу на расстояния в задачу о пересечении окружностей, а общая точка сразу даёт искомый ответ.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задач на построение
</a:t>
            </a:r>
            <a:endParaRPr lang="en-US" sz="8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задачах на построение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учат видеть за рисунком свойства фигур и превращать условие в последовательность точных шагов. Если есть проверка, доказательство и ясная идея, построение становится понятным и надёжным.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2026-07-27T06:50:18Z</dcterms:created>
  <dcterms:modified xsi:type="dcterms:W3CDTF">2026-07-27T06:50:18Z</dcterms:modified>
</cp:coreProperties>
</file>