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1920–1930-х годов: основные вызовы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экономического подъёма, кризиса и реформ в истории США между мировыми войнами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США в начале XX века: индустриальный лидер и культурное возрождение
</a:t>
            </a:r>
            <a:endParaRPr lang="en-US" sz="2455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США стали ведущей промышленной державой, переживая бурный рост городов и населения. Массовые технологии и медиа изменили общество, усилилась роль страны на мировой арене.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бум 1920-х годов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производство к середине 1920-х почти удвоилось по сравнению с довоенным уровнем 1914 года, стимулируя массовое потребление и новый уровень производства.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Автомобильная индустрия бурно росла: к 1930 году в стране насчитывалось свыше 23 миллионов автомобилей, что кардинально поменяло транспорт и стиль жизни.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Развивался фондовый рынок — количество предприятий возросло, а акции становились доступнее для среднего класса массовым кредитованием.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Характерно ускоренное расширение электрификации и строительство массового жилья, что способствовало урбанизации и улучшению бытовых условий.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культурные изменения «эры процветания»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населения и урбанизация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1930 году более половины американцев жили в городах, что вызвало смену традиционных образов жизни и формирование массовой городской культуры.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массовых развлечений и новых медиа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Джаз, кино и радио стали неотъемлемой частью повседневности: к концу 1920-х радиоприёмники оснащали треть семей, меняя информационные потоки.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социальных норм и ролей женщин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«Эпоха флапперов» ознаменовала появление новых моделей поведения для женщин, ослабление морали и широкое распространение рекламы, формируя стандарты потребительского 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экономического роста США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Лидирующие отрасли включали автомобилестроение (Ford, General Motors, Chrysler), нефтяную и химическую промышленности, обеспечивавшие значительный вклад в экономику.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Автомобильная промышленность составляла до 13% всей обрабатывающей отрасли, символизируя индустриальный успех и технологический прогресс.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1929 году почти 20% американских семей владели акциями, что отражало вовлечение широкой публики в инвестиции и рост банковского сектора.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Противоречия «эпохи процветания»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 0,1% населения контролировал значительную часть богатства, тогда как более половины семей жили в условиях относительной бедности, усиливая экономическое неравенство.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биржевых спекуляций и незащищённые кредиты создавали уязвимость финансовой системы, способствуя будущему кризису.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Фермеры малых и средних хозяйств переживали снижение цен на продукцию, усугубляя региональные и социальные различия в стране.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расслоение проявлялось в конфликте между городом и деревней, а также в расовых и этнических противоречиях.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975" y="1479277"/>
            <a:ext cx="3967425" cy="227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3650" y="1472027"/>
            <a:ext cx="3967425" cy="22742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 фондового рынка и начало Великой депрессии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2840" y="3894060"/>
            <a:ext cx="3957300" cy="448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Бурное рост фондового рынка 1924–1929 гг.
</a:t>
            </a:r>
            <a:pPr algn="l" indent="0" marL="0">
              <a:lnSpc>
                <a:spcPct val="100000"/>
              </a:lnSpc>
              <a:buNone/>
            </a:pPr>
            <a:r>
              <a:rPr lang="en-US" sz="4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пять лет индекс Dow Jones утроился, привлекая инвесторов и создавая пузыри на рынке. Этот период охарактеризовался массовым кредитованием и спекуляциями.
</a:t>
            </a:r>
            <a:endParaRPr lang="en-US" sz="1038" dirty="0"/>
          </a:p>
        </p:txBody>
      </p:sp>
      <p:sp>
        <p:nvSpPr>
          <p:cNvPr id="11" name="Text 3"/>
          <p:cNvSpPr txBox="1"/>
          <p:nvPr/>
        </p:nvSpPr>
        <p:spPr>
          <a:xfrm>
            <a:off x="4723371" y="3894060"/>
            <a:ext cx="3957207" cy="44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Чёрный четверг и Чёрный вторник октября 1929 года
</a:t>
            </a:r>
            <a:pPr algn="l" indent="0" marL="0">
              <a:lnSpc>
                <a:spcPct val="100000"/>
              </a:lnSpc>
              <a:buNone/>
            </a:pPr>
            <a:r>
              <a:rPr lang="en-US" sz="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Обвалы 24 и 29 октября привели к потере почти 14 миллиардов долларов капитала, вызвав крах множества банков и панику среди населения.
</a:t>
            </a:r>
            <a:endParaRPr lang="en-US" sz="116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последствия Великой депрессии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производство сократилось более чем вдвое, что привело к массовым увольнениям и снижению доходов рабочих.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занятости упал примерно на треть, а доходы фермеров уменьшились на 60%, нанося удар по аграрному сектору.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ВВП страны снизился на треть, инфляция сменилась дефляцией, усугубляя экономические трудности населения.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ста тысяч фирм обанкротилось, что привело к значительным потерям в бизнесе и снижению торговой активности.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региональные аспекты кризиса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 и эрозия почв на Великих равнинах вызвали «Пыльный котёл» — массовую потерю урожая на миллионах гектаров в 1930–1936 гг.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2,5 миллионов жителей мигрировали из Оклахомы и Техаса, создавая лагеря мигрантов с тяжёлыми санитарными условиями и ростом бедности.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2,5 миллионов жителей мигрировали из Оклахомы и Техаса, создавая лагеря мигрантов с тяжёлыми санитарными условиями и ростом бедности.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 Великой депрессии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Возникли «города трущоб» — хувервилли, а также новые трудовые движения, защищавшие права безработных и фермеров.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Безработица достигла почти 25%, оставляя без работы свыше 13 миллионов американцев, что усугубило общественную нестабильность.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предприятий закрылись, в том числе заводы и банки, что повлекло массовую утрату жилья и фермерских земель.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и идеологические последствия депрессии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1930–1934 гг. значительно возросла активность профсоюзов, число забастовок увеличилось многократно, что отражало массовое недовольство социально-экономическим положением населения.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политически активизировалось, распространились идеи социализма, коммунизма и популизма, что поставило под сомнение существующую систему и стимулировало поиск новых решений.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требований к федеральному правительству усилил роль государства в экономике и социальной поддержке, что создало предпосылки для масштабных реформ и расширения вмешательства власти.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Жёсткая критика традиционного порядка породила ожидания радикальных изменений политики, подчеркнув необходимость пересмотра ролей государства и общества в кризисное время.
</a:t>
            </a:r>
            <a:endParaRPr lang="en-US" sz="11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Рузвельт и президентские выборы 1932 года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Франклин Делано Рузвельт одержал убедительную победу на выборах 1932 года, набрав 57,4% голосов. Его программа обещала активные меры по преодолению кризиса и восстановлению экономики.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реформ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Рузвельт получил широкую поддержку фермеров, рабочих и среднего класса благодаря обещаниям «нового курса» и государственной помощи, что значительно усилило Демократическую партию.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меры «нового курса» Рузвельта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 банковской системы обеспечивалась законом 1933 года и созданием Федеральной корпорации по страхованию вкладов, гарантировавшей безопасность депозитов граждан.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регулирующих органов, включая Комиссию по ценным бумагам (SEC), обеспечивало контроль за финансовыми рынками и предотвращало спекуляции, способствовавшие кризису.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программы общественных работ, такие как Civilian Conservation Corps и Public Works Administration, обеспечивали занятость и развитие инфраструктуры страны.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законодательства для поддержки сельского хозяйства и введение социальной защиты, включая закон о социальном страховании 1935 года, улучшали условия труда и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реализация и инфраструктурные преобразования «нового курса»
</a:t>
            </a:r>
            <a:endParaRPr lang="en-US" sz="2607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строительство дорог, мостов и дамб создавалось для увеличения занятости и модернизации инфраструктуры, что стимулировало экономическое восстановление.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проект Tennessee Valley Authority запустил производство гидроэлектроэнергии, улучшая качество жизни и промышленное развитие региона.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реструктуризации долгов фермерских хозяйств и банковская реформа способствовали восстановлению доверия к финансовой системе и поддержке сельского населения.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результаты «нового курса» (1933–1937)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безработицы существенно снизился с начала реформ, что свидетельствует о положительном эффекте социальных и экономических программ господдержки.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 Bureau of Labor Statistics, 1938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устойчивое восстановление экономики и положительное влияние государственного вмешательства на улучшение жизни американцев.
</a:t>
            </a:r>
            <a:endParaRPr lang="en-US" sz="107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и противоречия «нового курса»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Консерваторы выражали опасения по поводу чрезмерного роста государственного вмешательства и увеличения бюджетного дефицита, считая меры угрожающими свободной экономике.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Левые критиковали реформы за недостаточную перераспределительную политику и ограниченность социальных гарантий, требуя более радикальных социальных изменений.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Верховный суд неоднократно отменял отдельные законодательные акты «нового курса» (NRA, AAA), что вызывало политические дебаты и протесты предприятий.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последствия «нового курса»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Сформировалась система социального обеспечения, включая социальное страхование и защиту трудящихся, заложив основы государства всеобщего благосостояния.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Реформированы банковская система и финансовые институты, что повысило устойчивость экономики к кризисам и укрепило доверие населения к финансам.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профсоюзного движения и расширение прав трудящихся повысили роль коллективного представительства в экономике и социальной политике.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Федеральное правительство получило долгосрочное влияние на экономику и подготовилось к мобилизации ресурсов в период Второй мировой войны.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35609"/>
            <a:ext cx="4486275" cy="161637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показатели США (1929, 1933, 1939)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показателей отражает резкий спад в период Великой депрессии и частичное восстановление к концу 1930-х годов, при сохранении высокого уровня безработицы.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 Department of Commerce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драматический экономический спад в 1933 году и постепенное восстановление к 1939, однако безработица оставалась существенно выше довоенного уровня.
</a:t>
            </a:r>
            <a:endParaRPr lang="en-US" sz="118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преобразований 1920–1930-х годов на будущее США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социальных гарантий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«нового курса» заложили основу системы социального страхования, расширив поддержку для пожилых и безработных, что повысило социальную стабильность страны и продолжает влиять на политику социальной защиты.
</a:t>
            </a:r>
            <a:endParaRPr lang="en-US" sz="1181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 в экономике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кризиса и реформ укрепил позицию государства как активного регулятора экономики, что впоследствии стало центральным элементом политики США и особенностью их экономической модели.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управления и гражданское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реформ способствовал развитию новых институтов управления и формирования гражданского общества, что улучшило взаимодействие между правительством и населением, подготовив страну к будущим вызовам.
</a:t>
            </a:r>
            <a:endParaRPr lang="en-US" sz="11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361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87875" y="1051425"/>
            <a:ext cx="5549400" cy="30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Становление новой эпохи в истории США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1920–1930-х годов определил путь страны через кризис к формированию комплексной системы государственного регулирования и социальной защиты, став фундаментом современной американской модели развития.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2026-05-11T04:27:50Z</dcterms:created>
  <dcterms:modified xsi:type="dcterms:W3CDTF">2026-05-11T04:27:50Z</dcterms:modified>
</cp:coreProperties>
</file>