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— Земля: обзор основных тем
</a:t>
            </a:r>
            <a:endParaRPr lang="en-US" sz="344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Земли как дома для жизни и её основные характеристики.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планеты Земля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существует около 4,6 млрд лет и является домом для миллионов видов. Уникальные атмосфера и вода создают условия для жизни всех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Земли в Солнечной системе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планета от Солнца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на среднем расстоянии около 150 миллионов километров от Солнца, что обеспечивает оптимальную температуру для существования воды в жидком виде.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орбите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Венера и Марс расположены соответственно ближе и дальше от Солнца. Их характеристики и климат значительно отличаются от земных.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Луны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спутник Земли, управляет приливами и отливами, регулирует природные ритмы и оказывает воздействие на экосистемы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Земли, определяющие её гравитацию, вращение и условия существования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масса Земли позволяют удерживать атмосферу и воду, необходимые для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планеты – солёная, лишь малая часть пресной и доступна для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доминирует над сушей, что определяет климат и экосистемы Земли.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и суши на поверхности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95455"/>
            <a:ext cx="321434" cy="2571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199" y="2170429"/>
            <a:ext cx="211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81169"/>
            <a:ext cx="321434" cy="285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оболочки Земли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газов, окружающих Землю; обеспечивает дыхание и защищает от вредного излучения.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оболочка, включая земную кору и верхнюю мантию, формирует поверхность и рельеф.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воды планеты: океаны, реки, озёра и ледники, поддерживающие климат и жизнь.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Область, где обитают все живые организмы, объединяющая сушу, воду и воздух.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оболочки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и ядро — внутренние слои Земли, влияющие на геологические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оболочек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литосферы, гидросферы, биосферы и атмосферы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9" y="0"/>
            <a:ext cx="46479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атмосферы: слои и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и стратосфера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простирается до 12 км и отвечает за облака и погоду. В стратосфере находится озоновый слой, который защищает Землю от ультрафиолетового излучения.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 и термосфера расположены выше. Атмосфера содержит 78% азота и 21% кислорода, обеспечивая дыхание и защиту от космических угроз.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количества неона, гелия и метана влияют на климатические процессы.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газов поддерживает жизнедеятельность и круговорот веществ в природе.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 атмосферы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9" y="0"/>
            <a:ext cx="46479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воды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океаны, моря и ледники, которые занимают большую часть поверхности планеты и участвуют в климатических процессах.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доступна в реках, озёрах и подземных источниках, обеспечивая жизненно важные ресурсы для всех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формы рельефа и особенности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горных хребтов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движения тектонических плит приводят к поднятию земной коры, создавая горные хребты, такие как Эверест с высотой 8848 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равнин и низменностей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водой и ветром происходит формирование равнинных и низменных участков, обеспечивая плодородные почвы и условия для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океанских впадин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 образует впадины, например, Марианская впадина с глубиной 11034 м — самая глубокая точка материка Земля.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деятельность и 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и землетрясения изменяют поверхность Земли, формируя новые рельефы и влияя на окружающий ландшафт.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такие как бактерии, обитают в почве и воде. Они играют важную роль в разложении органики и поддержании плодородия земель.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воды 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населяют океаны и реки, птицы летают в атмосфере, а млекопитающие живут на суше, образуя сложные экосистемы с взаимозависимыми связями.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 покрывают большие части суши, обеспечивая кислород, пищу и среду обитания для множества видов живых организмов.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богатство жизни на планете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Земли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зона характеризуется высоким температурным режимом и постоянной влажностью, образуя густые тропические леса с богатой флорой и фауной.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зона отличается чередованием засушливых и влажных сезонов, в ней встречаются саванны и редколесья, приспособленные к переменным условиям.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зона имеет четыре ярко выраженных сезона с разнообразием растительности и животного мира, адаптированных к смене температур и осадков.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Субарктическая и арктическая зоны холодные, с малым количеством осадков, где доминируют мхи, лишайники и ограниченное число видов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22666"/>
            <a:ext cx="4333200" cy="16440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климатических зон Земли по температуре, осадкам и преобладающей природе. Эти данные отражают влияние климата на экосистемы.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климатическая зона обладает уникальными условиями, формирующими специфический растительный и животный мир, приспособленные к температуре и осадкам.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гидрометцентр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зон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ресурсы: виды и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ископаемые, такие как нефть, газ и металлы, служат сырьём для промышленности и энергетики, обеспечивая технический прогресс.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жизненно важный ресурс для питья, сельского хозяйства и производства, её рациональное использование охраняет экосистемы и здоровье человека.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растительность и животный мир поддерживают биологическое разнообразие и сельское хозяйство, необходимые для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годом возрастает доля возобновляемых источников энергии, что способствует снижению экологического давления.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ископаемых видов топлива требует перехода к более чистым и устойчивым источникам энергии для защиты окружающей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потребления энергии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приводит к массовой вырубке лесов и загрязнению почвы, ухудшая состояние экосистем и уменьшая биологическое разнообразие.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вызывает исчезновение видов и изменение климата, создавая угрозу устойчивости природных процессов и здоровья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устойчивое развитие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лесных массивов способствует сохранению кислорода и биоразнообразия, поддерживая природный баланс.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и рациональное использование воды важны для обеспечения ресурсной безопасности и предотвращения засух.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отходов снижает нагрузку на окружающую среду и улучшает качество жизни в городах и селах.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стимулируют сотрудничество в борьбе с изменением климата и защите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планете Земля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24 часа Земля совершает полный оборот вокруг собственной оси, вызывая смену дня и ночи, необходимую для биоритмов большинства живых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на поверхность Земли падает около 500 метеоритов, но большинство из них сгорают в атмосфере, не достигая земли.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описание более 1,8 миллиона видов, учёные считают, что реальное разнообразие живых организмов в пять раз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для охраны нашей планеты
</a:t>
            </a:r>
            <a:endParaRPr lang="en-US" sz="3496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Земли и её экосистем помогает защищать природу. Ответственное отношение каждого сохраняет наш общий дом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2026-05-07T08:47:17Z</dcterms:created>
  <dcterms:modified xsi:type="dcterms:W3CDTF">2026-05-07T08:47:17Z</dcterms:modified>
</cp:coreProperties>
</file>