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арифметических действий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Перемещаем, группируем и раскрываем скобки — считаем быстрее и точнее.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числа становятся неудобными, законы арифметики помогают менять их порядок, объединять в группы и раскрывать скобки. Так вычисления становятся быстрее, а проверка ответов — проще.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арифметические законы полезны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сложении можно менять слагаемые местами: a + b = b + a. От перестановки чисел сумма не меняется, поэтому равенство сохраняется всегда.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8 + 2 + 5 удобнее считать как 10 + 5. Сначала получаем круглую десятку, а затем прибавляем оставшееся число.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закон особенно полезен в устном счёте. Если одно слагаемое удобно соединяется с другим, ответ находится быстрее и без лишних промежуточных шагов.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Переместительный закон сложения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493" y="1710453"/>
            <a:ext cx="378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5504" y="1710453"/>
            <a:ext cx="324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0000" y="1710453"/>
            <a:ext cx="324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Переместительный закон умножения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не изменится, если множители переставить: a · b = b · a. Это помогает выбрать более удобный порядок вычислений и сократить время счёта.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Поменять множители местами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полезен, когда нужно быстро найти простую пару множителей. Он помогает выбирать числа так, чтобы счёт был понятным и без ошибок.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подбор пар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один порядок почти сразу даёт ответ. Например, 25 · 4 легче вычислить как 4 · 25, потому что получается 100.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Считать удобнее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равных выражениях хорошо видно главное правило: 6 + 9 и 9 + 6 дают один и тот же результат, как и 4 · 7 и 7 · 4. Перестановка чисел не меняет ответ.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удобно для устного счёта: можно сначала поставить рядом числа, которые быстрее складываются или перемножаются. Такой приём помогает находить простые пары и экономить время.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чисел при сложении и умножении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Сочетательный закон сложения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показывают, какие числа складывают первыми: (a + b) + c.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группировки можно менять: a + (b + c), но результат остаётся тем же.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(2 + 3) + 5 = 2 + (3 + 5). В обоих случаях сумма одинакова.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помогает сначала объединять числа, которые дают удобный промежуточный результат, например круглую десятку.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38" y="3213364"/>
            <a:ext cx="378000" cy="33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5167" y="3192364"/>
            <a:ext cx="330750" cy="37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4015" y="1610108"/>
            <a:ext cx="330750" cy="37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Сочетательный закон умножения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1219237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можно по-разному расставлять скобки: (a · b) · c = a · (b · c). Меняется только группа, а не итоговое произведение.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676399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множителей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41541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(2 · 5) · 4 и 2 · (5 · 4) дают одинаковый результат. Скобки лишь подсказывают, с чего начать счёт.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398703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ответ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3080389" y="2026694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сначала легко перемножить 5 и 4, удобно получить 20, а потом умножить на 2. Такой способ делает вычисление короче и понятнее.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537551" y="1610108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промежуточный шаг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суммы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видим умножение числа на сумму: a · (b + c). Скобки показывают, что слагаемые внутри нужно рассматривать вместе.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примере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3 · (4 + 2) можно считать по частям: 3 · 4 + 3 · 2. Так удобнее находить ответ и не терять ни одно слагаемое.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одно и то же число умножают на каждое слагаемое отдельно: a · b + a · c.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распределительный закон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легко заметить три группы предметов, и в каждой по четыре элемента. Если таких групп три, сначала можно представить выражение 3 · 4. Оно показывает количество предметов в одной части и число одинаковых частей.
</a:t>
            </a:r>
            <a:endParaRPr lang="en-US" sz="95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одинаковые группы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объединяют оба рисунка, получается 3 · (4 + 2). Это значит, что один множитель 3 действует на каждую часть суммы. Поэтому выражение можно записать как 3 · 4 + 3 · 2, не меняя смысла.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идея для двух частей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изображены такие же три группы, но уже по два предмета. Их тоже удобно рассматривать отдельно, чтобы увидеть вторую часть суммы. Так становится понятно, почему в записи появляются два слагаемых.
</a:t>
            </a:r>
            <a:endParaRPr lang="en-US" sz="969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три группы рядом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Распределительный закон на рисунке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сложения и умножения эти законы дают больше всего удобных приёмов. В вычитании и делении приходится особенно внимательно следить за порядком чисел.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основные законы применимы прежде всего к сложению и умножению, а для остальных действий работают не в обычном виде.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правилам арифметических действий, 2025
</a:t>
            </a:r>
            <a:endParaRPr lang="en-US" sz="1239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законы арифметики работают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21002"/>
            <a:ext cx="4356600" cy="19412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арифметические законы работают на простых выражениях и почему они помогают считать быстрее.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порядка и группировки не изменяет ответ в сложении и умножении, а распределительный закон помогает разложить вычисления на более простые шаги.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темы «Законы арифметических действий»
</a:t>
            </a:r>
            <a:endParaRPr lang="en-US" sz="1228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законов на примерах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 правилам преобразования выражений при сложении и умножении.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нужный закон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вычитании нельзя свободно менять местами числа: разность зависит от того, какое число уменьшают и какое вычитают. Поэтому 9 − 4 и 4 − 9 дают разные результаты.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при вычитании нужно особенно внимательно читать запись, проверять скобки и не переносить на него законы, которые работают только со сложением и умножением.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тоже меняют ответ, но не по правилу сочетания. Выражения (10 − 3) − 2 и 10 − (3 − 2) вычисляются по-разному, потому что порядок действий здесь принципиален.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вычитание не подчиняется этим законам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порядок чисел влияет на ответ, поэтому переносить правила сложения и умножения нельзя.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делить на 3 и делить 3 на это число — совсем не одно и то же.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темы «Законы арифметических действий»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полезно не только знать закон, но и быстро замечать, какой приём экономит шаги вычисления.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 и группировка оказываются самыми удобными для устного счёта, потому что быстрее приводят к десяткам и сотням.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 способам устного счёта в теме урока
</a:t>
            </a:r>
            <a:endParaRPr lang="en-US" sz="1136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устного счёта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иногда сначала меняют числа местами, а потом забывают проверить, относится ли действие к сложению или умножению. Из-за этого получаются неверные преобразования.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теряются скобки: запись становится короче, но смысл меняется. В результате выражение считают не по тому порядку, который был задан изначально.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переносить законы на вычитание и деление. Эти действия подчиняются другим правилам, поэтому привычная перестановка здесь не подходит.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нередко пропускают знак действия или переписывают выражение не полностью. Аккуратная запись помогает сохранить точный ответ и избежать лишних пересчётов.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2185" y="1753568"/>
            <a:ext cx="2694900" cy="16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порядком действий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611211" y="519113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скобки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611211" y="887444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выражение начинают считать с действий внутри скобок. Это задаёт основную последовательность вычислений и не позволяет менять смысл записи.
</a:t>
            </a:r>
            <a:endParaRPr lang="en-US" sz="973" dirty="0"/>
          </a:p>
        </p:txBody>
      </p:sp>
      <p:sp>
        <p:nvSpPr>
          <p:cNvPr id="12" name="Text 3"/>
          <p:cNvSpPr txBox="1"/>
          <p:nvPr/>
        </p:nvSpPr>
        <p:spPr>
          <a:xfrm>
            <a:off x="3658651" y="1474922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Потом умножение и деление
</a:t>
            </a:r>
            <a:endParaRPr lang="en-US" sz="1292" dirty="0"/>
          </a:p>
        </p:txBody>
      </p:sp>
      <p:sp>
        <p:nvSpPr>
          <p:cNvPr id="13" name="Text 4"/>
          <p:cNvSpPr txBox="1"/>
          <p:nvPr/>
        </p:nvSpPr>
        <p:spPr>
          <a:xfrm>
            <a:off x="3658651" y="1843253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скобки выполнены, переходят к умножению и делению. Законы помогают упростить выражение заранее, но не заменяют этот шаг.
</a:t>
            </a:r>
            <a:endParaRPr lang="en-US" sz="1113" dirty="0"/>
          </a:p>
        </p:txBody>
      </p:sp>
      <p:sp>
        <p:nvSpPr>
          <p:cNvPr id="14" name="Text 5"/>
          <p:cNvSpPr txBox="1"/>
          <p:nvPr/>
        </p:nvSpPr>
        <p:spPr>
          <a:xfrm>
            <a:off x="6611211" y="2435017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Затем сложение и вычитание
</a:t>
            </a:r>
            <a:endParaRPr lang="en-US" sz="1263" dirty="0"/>
          </a:p>
        </p:txBody>
      </p:sp>
      <p:sp>
        <p:nvSpPr>
          <p:cNvPr id="15" name="Text 6"/>
          <p:cNvSpPr txBox="1"/>
          <p:nvPr/>
        </p:nvSpPr>
        <p:spPr>
          <a:xfrm>
            <a:off x="6611211" y="2803348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более сильных действий считают сложение и вычитание. Здесь особенно полезны переместительный и сочетательный законы при работе с удобными группами чисел.
</a:t>
            </a:r>
            <a:endParaRPr lang="en-US" sz="973" dirty="0"/>
          </a:p>
        </p:txBody>
      </p:sp>
      <p:sp>
        <p:nvSpPr>
          <p:cNvPr id="16" name="Text 7"/>
          <p:cNvSpPr txBox="1"/>
          <p:nvPr/>
        </p:nvSpPr>
        <p:spPr>
          <a:xfrm>
            <a:off x="3658651" y="3395114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Лишь потом упрощение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658651" y="3763444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выражение можно переписать проще, это делают до вычисления. Законы арифметики помогают выбрать удобную форму, не нарушая порядок действий.
</a:t>
            </a:r>
            <a:endParaRPr lang="en-US" sz="973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несколько товаров стоят отдельно, сумму удобнее составить из простых частей. Сначала можно сгруппировать цены, а потом посчитать общий итог. Так легче проверить чек и не пропустить лишнюю цифру.
</a:t>
            </a:r>
            <a:endParaRPr lang="en-US" sz="1092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в магазине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с одинаковыми наборами легко увидеть, что один и тот же способ повторяется несколько раз. Тогда выражения вроде 4 · 3 или 3 + 7 + 2 можно вычислять в более удобном порядке.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одинаковых групп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предметы лежат в одинаковых коробках, умножение помогает быстро узнать общее количество. Если часть предметов уже сгруппирована, распределительный закон позволяет посчитать каждую часть отдельно и затем сложить результаты.
</a:t>
            </a:r>
            <a:endParaRPr lang="en-US" sz="984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Коробки и наборы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арифметики в жизни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090865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теме «Законы арифметических действий»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три главных закона арифметики, их записи и короткие примеры для быстрого повторения.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Переместительный и сочетательный законы упрощают сложение и умножение, а распределительный помогает раскрывать скобки и считать по частям.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 законам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арифметики делают вычисления понятнее и быстрее: они помогают менять порядок чисел, объединять их в удобные группы и раскрывать скобки без ошибки.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2026-05-24T12:35:24Z</dcterms:created>
  <dcterms:modified xsi:type="dcterms:W3CDTF">2026-05-24T12:35:24Z</dcterms:modified>
</cp:coreProperties>
</file>