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движение: ключевые понятия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поддержку, защиту и движение тела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изучение строения человека развивалось благодаря анатомии. Опорно-двигательная система важна для здоровья, спорта и повседневной активности подростков.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в истории и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компоненты скелета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состоит из 206 костей, которые объединены в различные группы. Каждая часть выполняет важную функцию поддержки и 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костей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включает череп для защиты мозга, позвоночник для гибкости и поддержки, грудную клетку для защиты органов и конечности для движения.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позвоночника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служит осевой опорой тела, обеспечивает гибкость и защищает спинной мозг, играя ключевую роль в движении и устойчивости.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например бедренная и плечевые, обеспечивают поддержку тела и способствуют движению конечностей.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костей и их основные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такие как запястье и предплюсна, обеспечивают амортизацию и точность мелких движений рук и ног.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 — это череп и лопатки, они защищают важные органы и служат местом прикрепления мышц.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кости, например позвонки, обеспечивают гибкость позвоночника и поддерживают защиту спинного мозга.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костей распределено по основным отделам скелета человека.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костей взрослого человека — 206, причём верхние конечности содержат больше всего отдельных костей.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костей по частям скелета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позвоночника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позвонков: 7 шейных, 12 грудных, 5 поясничных, 5 крестцовых и 4-5 копчиковых, формируя ось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позвоночника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позвоночника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— защита спинного мозга, а также обеспечение устойчивости, гибкости и гашение ударных нагрузок при движении.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гибкость тела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помогает поддерживать вертикальное положение тела и позволяет выполнять наклоны и повороты, благодаря разделению на отделы.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— это места соединения костей, обеспечивающие разную степень подвижности в зависимости от их типа.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суставы, например швы черепа, не дают движения, обеспечивая прочность соединения костей.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суставы, такие как межпозвоночные диски, позволяют ограниченные движения и амортизируют нагрузку.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суставы, например локтевой и коленный, обеспечивают широкий диапазон движения благодаря суставной жидкости и хрящам.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строение суставов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движения конечности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нервного импульса и мышечного действия для движения руки или ноги.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скелетных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крепятся к костям и обеспечивают движение тела. Основные типы — сгибатели (например бицепс) и разгибатели (трицепс).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парами: одна сокращается, в то время как другая расслабляется, создавая эффективное движение и поддерживая равновесие.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движении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имеют вариации силы мышц, связанные с их образом жизни и пищевыми привычками.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жевательных мышц увеличивается от человека к крокодилу, отражая потребности и образ жизни каждого вида.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мышц у животных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представляют собой прочные волокна, которые соединяют кости друг с другом, обеспечивая стабильность суставов и ограничивая чрезмерные движения для предотвращения травм.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 сухожилия: соединение костей и мышц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крепят мышцы к костям и служат передатчиками силы от мышечного сокращения к костной структуре, благодаря чему происходит движение частей тела.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важных связок и сухожилий: ахиллово сухожилие, которое обеспечивает движение стопы, и коленные связки, отвечающие за устойчивость коленного сустава.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обновление костей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организме кости изначально состоят из хрящевой ткани, которая постепенно заменяется на костную. Процесс окостенения обычно завершается к 18-20 годам, формируя прочную структуру скелета.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костей в детском возрасте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баланс обновления костей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костной ткани действуют остеобласты, которые строят новую ткань, и остеокласты, разрушающие старые клетки. Такой баланс обеспечивает постоянное обновление и ремонт костей в течение жизни.
</a:t>
            </a:r>
            <a:endParaRPr lang="en-US" sz="1139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этапы полного обновления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полностью обновляется примерно за 10 лет, проходя стадии формирования, минерализации и восстановления. Этот динамический процесс поддерживает здоровье и прочность костей.
</a:t>
            </a:r>
            <a:endParaRPr lang="en-US" sz="11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особенности скелетов различных млекопитающих, отражающие их образ жизни и движения.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скелета адаптирована к специфическим функциям и среде обитания каждого животного, обеспечивая оптимальное выполнение движений.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скелета человека и млекопитающих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плоскостопии свод стопы снижается или полностью исчезает, что приводит к неравномерной нагрузке и болям в ногах при ходьбе и стоянии.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Плоскостопие: влияние на здоровье и движение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плоскостопия служат слабость мышц стопы, неправильный выбор обуви и малоподвижный образ жизни, что особенно актуально для подростков.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плоскостопия могут развиваться нарушения осанки, проблемы с суставами и позвоночником, а также быстро наступать усталость при активных нагрузках.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обеспечивает равномерное распределение нагрузки на позвоночник и мышцы, снижая риск развития болей и искривлений спины у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контроль положения тела, регулярные упражнения для мышц спины и шеи, а также разумное распределение физической нагрузки в течение дня.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осанка: значение и профилактика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— полное или частичное нарушение целостности кости, требуют быстрой медицинской помощи и иммобилизации для правильного сращивания.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опорно-двигательного аппарата: виды и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— смещение костей в суставе приводят к боли и ограничению движения, часто сопровождаются повреждением связок и требуют репозиции.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— повреждения или разрывы связок вызваны чрезмерной нагрузкой и сопровождаются отеком и болью.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травм — падения, удары и чрезмерные нагрузки, что делает профилактику и осторожность необходимыми для здоровья опорно-двигательного аппарата.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кости после травмы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регенерации костной ткани после повреждений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укреплению мышц, связок и костей, повышая их прочность и снижая риск травм и заболеваний.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 приводит к ослаблению мышц, снижению плотности костей, что увеличивает вероятность развития сколиоза и остеопороза.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Полезными видами активности считаются бег, плавание, спортивные игры и упражнения на растяжку, которые развивают все элементы опорно-двигательного аппарата.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опорно-двигательную систему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массы костной ткани достигает максимума в позднем подростковом возрасте, что требует внимания к питанию и нагрузкам в этот период.
</a:t>
            </a:r>
            <a:endParaRPr lang="en-US" sz="122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Пиковый рост костной массы в 16-18 лет формирует основу для здоровья опорно-двигательной системы на всю жизнь.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костной массы у подростков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опорно-двигательной системы — залог активной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опорно-двигательной системы через активность, правильное питание и профилактику травм обеспечивает полноценное движение и высокое качество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2026-05-09T00:38:50Z</dcterms:created>
  <dcterms:modified xsi:type="dcterms:W3CDTF">2026-05-09T00:38:50Z</dcterms:modified>
</cp:coreProperties>
</file>