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Алигьери: поэт, который создал новую европейскую литературу
</a:t>
            </a:r>
            <a:endParaRPr lang="en-US" sz="327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изгнанник и создатель «Божественной комедии».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Данте: города, споры и новая литература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Данте Италия состояла из соперничающих городов. На этом фоне латынь ещё была языком учёности, но народный тосканский язык уже входил в большую литературу.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 Данте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родился во Флоренции в 1265 году в семье небогатого дворянина. С детства он рос в городе, где политика, торговля и культура были тесно связаны.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хорошее образование: изучал грамматику, риторику, латинскую литературу, философию и основы богословия. Среди его важнейших авторов были Вергилий, Овидий и Библия.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юности Данте начал писать стихи и воспринимал литературу как способ понять мир, человека и его выбор между добром и злом.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Беатриче: реальный человек и поэтический образ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Девушка, ставшая символом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Портинари была реальной флорентийкой, которую Данте увидел ещё ребёнком. В его памяти она осталась не просто знакомой, а образом чистоты и внутреннего света, который позже получил особое значение в литературе.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чувства к высокой идее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«Новая жизнь» Беатриче связана с переживанием первой любви и размышлением о смысле чувства. В «Божественной комедии» она уже ведёт поэта к истине, становясь символом веры, надежды и спасения.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деятельность и изгнание из Флоренции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был не только поэтом, но и участником общественной жизни. В 1300 году его избрали одним из приоров Флоренции — это была одна из высших городских должностей.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«чёрных» гвельфов его политические противники обвинили Данте в злоупотреблениях и в 1302 году приговорили к изгнанию. Возвращение в родной город стало для него невозможным.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лишило его дома и имущества, но сделало его творчество глубже и личнее. Опыт потери родины особенно ясно чувствуется в поздних произведениях, прежде всего в «Божественной комедии».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«Божественная комедия»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поэмы от изгнания до завершения последней части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связано с идеей полноты: у Данте всё произведение подчинено чёткой симметрии и смыслу.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 делает поэму завершённой и очень стройной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 Алигьери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песен в трёх частях помогает читателю почувствовать порядок и равновесие замысла.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поэма построена как строго продуманное целое, а не как набор отдельных историй.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 Алигьери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поэмы и их объём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 Данте: грех и наказание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«Аде» наказание связано с самим грехом: каждый грешник страдает так, как жил на земле. Такой принцип помогает понять моральный смысл поэмы без длинных объяснений.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 изображён как воронка из кругов, где с каждым уровнем наказания становятся страшнее. Особенно запоминаются истории Франчески да Римини, Уголино и встреча с Люцифером.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Чистилище и Рай: путь к очищению и свету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Чистилище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 проходят очищение через раскаяние, терпение и работу над собой. Здесь у Данте важна надежда: человек может измениться и приблизиться к добру.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Раю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очищения путь становится всё светлее. Поэт показывает, что духовный рост ведёт человека выше страха и ошибок, к гармонии и пониманию порядка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финальной части преобладают свет, радость и ощущение божественного устройства вселенной. Здесь путь Данте завершается встречей с высшей истиной.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тексты Данте показывают, как он переходил от личной лирики к философии, языковой защите и великой поэме о судьбе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развивался от личной лирики к общекультурному и философскому высказыванию, а «Божественная комедия» стала итогом этого пути.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Данте: «Новая жизнь», «Пир», «О народном красноречии», «Божественная комедия»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Данте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и становление итальянского языка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писал не только на латыни, но и на тосканском народном языке, показывая, что на нём можно создавать не просто повседневные тексты, а сложную и высокую литературу.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придали тосканскому варианту огромный литературный авторитет. Именно этот язык позднее стал основой современного итальянского и вошёл в культурную норму.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Данте называют «отцом итальянского языка»: он помог народной речи стать языком философии, поэзии и размышлений о человеке, а не только разговором для быта.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Данте заметно не только в литературе, но и в истории языка, школьном образовании и европейском образе Средневековья.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его славы — поэма и влияние на язык; остальные стороны усиливают его образ, но не заменяют 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ключевым аспектам наследия Данте на основе материала презентации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значение Данте для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Данте вошёл в современную культуру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«дантов ад» стало нарицательным: так называют тяжёлые испытания, мрачные картины и чувство безысходности. Оно давно вышло за пределы литературы и стало частью обычной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«Божественной комедии» вдохновляли художников, композиторов и режиссёров. Особенно известны иллюстрации Гюстава Доре, которые во многом определили привычный визуальный образ Данте.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368" y="2170429"/>
            <a:ext cx="1920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083" y="2170429"/>
            <a:ext cx="1920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0514" y="2170429"/>
            <a:ext cx="1920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числа в поэме Данте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Троицей и трёхчастной композицией поэмы: Ад, Чистилище и Рай образуют единое духовное движение.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повторяется в устройстве Ада и подчёркивает строгий порядок мира, где даже наказание подчинено системе.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100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завершённости и полноты: поэма включает 100 песен и создаёт ощущение законченного, целостного замысла.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символизирует разум и человеческое знание: помогает Данте пройти через опасности Ада и понять смысл увиденного.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воплощает веру, любовь и духовную мудрость, ведя героя к свету, истине и высшему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6294"/>
            <a:ext cx="4333200" cy="16568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поэмы помогают понять, как Данте соединяет личные чувства, нравственный выбор и представление о пути человека к истине.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не только участвует в сюжете, но и раскрывает важную идею: разум, веру, грех, страдание или зло.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 Алигьери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«Божественной комедии»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Данте-пилигрима в поэме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духовного пути героя в «Божественной комедии»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память о Данте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умер в Равенне в 1321 году, завершая жизнь вдали от родной Флоренции, но именно там его похоронили и сохранили память о нём.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долго не возвращала прах поэта, поэтому могила в Равенне стала важным местом почитания для читателей, учёных и любителей литературы.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родной город признал величие Данте, однако история его изгнания навсегда осталась частью биографии и образа поэта.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имя Данте символизирует национальную литературу Италии и одно из самых значимых наследий европейского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внимание поддерживают новые переводы, школьное чтение и экранизации, которые делают старый текст понятным современным читателям.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Данте не ослабевает: каждое поколение находит в его поэме свои вопросы о добре, выборе и смысле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эпохам на основе культурной рецепции Данте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интерес к Данте сохраняется до сих пор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Данте: поэт, который изменил европейскую литературу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показал, что на народном языке можно говорить о самых важных вещах: о любви, страхе, выборе и надежде. Его книги остаются живыми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2026-05-22T23:57:31Z</dcterms:created>
  <dcterms:modified xsi:type="dcterms:W3CDTF">2026-05-22T23:57:31Z</dcterms:modified>
</cp:coreProperties>
</file>