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не страшен: зимняя история К. Д. Ушинского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учит беречь тепло и быть внимательным к себе.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Д. Ушинский: писатель, который учил детей думать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Дмитриевич Ушинский писал понятные и полезные тексты для школьников. В них он показывал обычную жизнь, природу и простые правила, которые помогают расти умным и аккуратным человеком.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говорится в рассказе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рассказа — обычная зимняя ситуация, знакомая каждому ребёнку. На улице холодно, поэтому нужно вести себя осторожно и помнить о тепле.
</a:t>
            </a:r>
            <a:endParaRPr lang="en-US" sz="1063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 морозе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спокойно выходит на мороз и не пугается холода. Автор показывает, что уверенность приходит не сама по себе, а вместе с разумным поведением.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себе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напоминает: важно одеваться по погоде, не мёрзнуть и не относиться к холоду легкомысленно. Это маленький, но очень нужный жизненный урок.
</a:t>
            </a:r>
            <a:endParaRPr lang="en-US" sz="1063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звучит просто и дружелюбно. Он не пугает, а мягко учит детей беречь здоровье и заранее готовиться к зиме.
</a:t>
            </a:r>
            <a:endParaRPr lang="en-US" sz="10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зимы в рассказе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50" y="1409951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сразу создаёт ощущение настоящей зимы. Белый пейзаж делает рассказ наглядным, а холодный день — почти видимым, как будто он стоит прямо за окном.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8456" y="1409925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Морозный воздух чувствуется почти физически: он бодрит, щиплет щёки и заставляет помнить о тепле. Именно поэтому зимний день в рассказе кажется живым.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92756" y="1409938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Шуба, шапка, варежки и валенки не просто названы, а становятся частью зимней картины. Они помогают представить, как человек защищается от холода.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07056" y="1409938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шарф, румяные щёки и следы на снегу делают сюжет ближе и понятнее детям. Такие мелочи помогают легко увидеть происходящее.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7021363" y="1409951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дня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картина зимы выглядит строгой, но красивой. Холод здесь не пугает, а только напоминает: к зиме нужно готовиться заранее.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мороз становится испытанием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— это не просто прохлада, а настоящий холод, который быстро забирает тепло. Если выйти на улицу без защиты, щёки и руки начинают мёрзнуть.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Неподготовленность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мороз особенно неприятен, если одежда слишком лёгкая. Тогда даже короткая прогулка превращается в испытание, а радость от снега быстро исчезает.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показывает, что страшен не сам холод, а неосторожность. Если двигаться спокойно, не спешить и быть внимательным, зима уже не кажется злой.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заранее готов к холодной погоде, он чувствует себя увереннее. А уверенность, как известно, очень помогает не дрожать от первого же порыва ветра.
</a:t>
            </a:r>
            <a:endParaRPr lang="en-US" sz="10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встречать мороз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зимней ситуации по рассказу К. Д. Ушинского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показывает, что смелость начинается с разумных поступков. Когда человек заботится о себе, холод перестаёт пугать.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К. Д. Ушинского «Мороз не страшен»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 этого рассказа: мороз не страшен тому, кто одет по погоде
</a:t>
            </a:r>
            <a:endParaRPr lang="en-US" sz="14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08107"/>
            <a:ext cx="261000" cy="2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тёплая одежда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 помогает телу не терять тепло на морозе. Она создаёт защиту, благодаря которой даже долгий зимний день переносится легче и спокойнее.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Берегёт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Шуба, шапка и рукавицы защищают самые уязвимые места. Когда ребёнок одет правильно, он меньше мёрзнет и не рискует простудиться во время прогулки.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от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делает холод ещё сильнее, поэтому одежда должна закрывать тело плотно. Это особенно важно для ушей, рук, ног и шеи.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радоваться зиме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тепло и удобно, можно спокойно гулять, играть в снегу и любоваться зимой. Значит, одежда нужна не только для пользы, но и для хорошего настроения.
</a:t>
            </a:r>
            <a:endParaRPr lang="en-US" sz="7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509774"/>
            <a:ext cx="36066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мало трудных выражений, зато много знакомых детям слов. Благодаря этому текст читается легко, а зимняя картина сразу становится ясной и живой.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557263"/>
            <a:ext cx="36066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 точные предложения помогают быстро уловить смысл. Ребёнок не устаёт при чтении и легко запоминает главное, не теряя нить рассказа.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04746"/>
            <a:ext cx="36066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шубе, шапке, варежках и морозе взяты из обычной жизни. Поэтому текст звучит естественно, а его смысл понятен даже младшему школьнику.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мороза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51975" y="1709625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в рассказе выглядит как сильная природная сила. Он не злой и не сказочный, а просто напоминает человеку: зима требует внимательности.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975" y="2727504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становится испытанием только тогда, когда о нём забывают. Ушинский как будто говорит: природу не нужно спорить, её нужно учитывать.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51975" y="3745383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строгость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произведении строгая, но справедливая. Она не пугает напрасно, а учит простому и полезному правилу — быть готовым к погоде.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чувствует себя человек, если он готов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себе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заранее оделся по погоде, он идёт на улицу без лишнего страха. Ему легче думать о деле, а не о том, как поскорее спрятаться от холода.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 помогает не суетиться: всё на месте, застёгнуто и надето правильно. Из-за этого мороз кажется не врагом, а обычным зимним условием.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Бодрость на прогулке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руки, голова и ноги защищены, можно двигаться свободно и не мёрзнуть. Тогда прогулка приносит радость, а не капризы, и человек чувствует себя бодрее.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настрой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холоду учит не паниковать и действовать разумно. Такой настрой особенно важен детям: он показывает, что забота о себе делает зиму спокойнее и безопаснее.
</a:t>
            </a:r>
            <a:endParaRPr lang="en-US" sz="10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в мороз нужно одеваться тепло, чтобы не простудиться. Простая осторожность помогает сохранить здоровье и чувствовать себя хорошо даже в холодный день.
</a:t>
            </a:r>
            <a:endParaRPr lang="en-US" sz="989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подсказывает детям не спорить с зимними правилами, а прислушиваться к советам взрослых. Они знают, как одеться и как вести себя на улице.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забывать о мелочах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Застегнуть пальто, надеть варежки, шарф и шапку — это не пустяки, а полезные действия. Именно из таких привычек складывается безопасность зимой.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о себе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показывает, что внимательный человек не только радуется снегу, но и заботится о своём самочувствии. Такая привычка делает его спокойнее и увереннее.
</a:t>
            </a:r>
            <a:endParaRPr lang="en-US" sz="9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путь истории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из зимней ситуации рождается спокойный и понятный вывод рассказа.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жизнью школьника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200" y="1833092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школу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ребёнок каждый день выходит на улицу по дороге в школу. Если он одет тепло, путь становится привычным и спокойным, а холод не мешает учиться и идти без спешки.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91716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 в снегу особенно нужны шапка, варежки и тёплые ботинки. Рассказ напоминает, что радоваться зиме приятнее, когда тело защищено от ветра и мороза.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9240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зимние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важно помнить простые правила: не стоять долго без движения, застёгивать одежду и закрывать уши. Такие мелочи помогают не замёрзнуть и сохраняют хорошее настроение.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46762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себе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близка детям, потому что показывает обычную жизнь без сложных событий. Она учит замечать, что здоровье зависит от внимательности к погоде и собственному самочувствию.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прогулка в рисунке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Румяные щёки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вышел на улицу в тёплой шубе и пушистой шапке. Щёки у него стали румяными от мороза, но глаза светятся, потому что прогулка удалась и холод не страшен.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дорожка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укрыло землю мягким снегом, и дорожка стала белой, будто её только что посыпали сахарной пудрой. На ней видны аккуратные следы, ведущие к дому, где тепло и уютно.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зимний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стоит спокойная тишина, а воздух кажется особенно прозрачным. Снег сверкает на солнце, и даже морозная погода выглядит красивой, если человек одет по-зимнему.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92" y="1341119"/>
            <a:ext cx="225750" cy="2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8574" y="1341119"/>
            <a:ext cx="129000" cy="2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18817"/>
            <a:ext cx="244200" cy="2170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07074" y="1372421"/>
            <a:ext cx="244200" cy="1953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запомнить рассказ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слово сразу создаёт ощущение зимнего холода. Оно помогает представить погоду, в которой человеку особенно важно быть осторожным и одетым тепло.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противопоставляются друг другу и показывают, что тепло защищает человека от холода. Благодаря этому легко понять, почему в рассказе так важна тёплая одежда.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передаёт главный совет рассказа: думать о себе и не забывать о правилах. Осторожность помогает чувствовать себя спокойно и уверенно в морозный день.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пересказ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ключевых слов удобно использовать, когда нужно пересказать текст своими словами. Они подсказывают и зимнюю картину, и поведение героя, и главный вывод.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5236296" y="179508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Шуба, шапка, варежки и валенки — не просто предметы, а настоящие помощники зимой. Эти слова делают картину живой и понятной даже маленькому читателю.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читать и помнить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96867" y="1489950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небольшой по объёму, поэтому его удобно читать вслух на уроке. Ребёнок не устаёт и легко следит за событиями от начала до конца.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96867" y="2464677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знакомых слов о зиме, одежде и повседневной жизни. Они не требуют долгих объяснений и быстро помогают представить, что происходит.
</a:t>
            </a:r>
            <a:endParaRPr lang="en-US" sz="1172" dirty="0"/>
          </a:p>
        </p:txBody>
      </p:sp>
      <p:sp>
        <p:nvSpPr>
          <p:cNvPr id="12" name="Text 4"/>
          <p:cNvSpPr txBox="1"/>
          <p:nvPr/>
        </p:nvSpPr>
        <p:spPr>
          <a:xfrm>
            <a:off x="796867" y="3439391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произведения один чёткий вывод, который легко запомнить: к морозу нужно быть готовым. Поэтому текст удобно обсуждать, пересказывать и повторять.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смысл произведения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509774"/>
            <a:ext cx="36066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ребёнку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пишет так, будто спокойно разговаривает с маленьким читателем. Его слова не пугают, а заботливо подсказывают, как вести себя зимой.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557263"/>
            <a:ext cx="36066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 рассказе говорится о морозе, само звучание текста остаётся мягким и доброжелательным. От этого зимняя история кажется уютной, а не суровой.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04746"/>
            <a:ext cx="36066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смысл произведения в том, что оно не просто рассказывает, а помогает. После чтения хочется быть внимательнее к себе и не забывать о тепле.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выглядит герой рассказа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действует наугад и не бросается навстречу морозу без подготовки. Он понимает, что зимой важно заранее позаботиться о тепле и удобстве.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одет опрятно и по погоде, а значит, умеет соблюдать простые правила. Такая аккуратность показывает уважение и к себе, и к зиме.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жалуется и не капризничает из-за холода. Он принимает мороз как обычную часть зимы и поэтому выглядит собранным и уверенным.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Достойный уважения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смелость заметна не в громких словах, а в правильных поступках. Такой образ помогает понять, что настоящая сила часто начинается с обычной заботы.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не страшен, если быть готовым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Ушинского учит простому и важному: зимой нужно одеваться тепло, быть внимательным к себе и не забывать о разумных правилах. Тогда мороз действительно не страшен.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2026-05-27T13:17:37Z</dcterms:created>
  <dcterms:modified xsi:type="dcterms:W3CDTF">2026-05-27T13:17:37Z</dcterms:modified>
</cp:coreProperties>
</file>