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— самая важная 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называют всё вокруг, помогают говорить точно и понятно.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самая частая и нужная часть речи: она называет людей, предметы, явления и помогает строить понятные предложения.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имя существительное в 5 классе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3986" y="1581445"/>
            <a:ext cx="203962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2791" y="3289668"/>
            <a:ext cx="134400" cy="13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97816" y="3289668"/>
            <a:ext cx="100800" cy="134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7928" y="3289668"/>
            <a:ext cx="134400" cy="134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имя существительное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живые существа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тех, кто живёт, действует и может быть участником события: учитель, кошка, медведь, девочка. Такие слова помогают сразу понять, о ком идёт речь в предложении.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вокруг нас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существительные обозначают вещи, которые можно увидеть, потрогать или представить: парта, ручка, город, школа. Без таких слов трудно описать обстановку, место и детали происходящего.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качества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обозначают не предметы, а чувства и свойства: радость, смелость, доброта. Эти слова помогают передать настроение человека, его характер и внутреннее состояние.
</a:t>
            </a:r>
            <a:endParaRPr lang="en-US" sz="996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Мысленно представляемые понятия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может называть не только то, что видно глазами, но и то, что существует в мысли: дружба, память, успех. Такие слова особенно важны в рассуждении и объяснении.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Явления природы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называют природные явления и события: дождь, снег, ветер, гроза. Они делают речь точнее, когда нужно рассказать о погоде, времени или изменениях в окружающем мире.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помогают быстро распознать имя существительное в речи.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Кто? и что? — это главные вопросы, по которым школьник находит существительное в предложении и отличает его от других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русского языка: вопросы имени существительного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Начальной формой существительного считается именительный падеж единственного числа. Именно в этой форме слово обычно приводят в словаре, поэтому её удобно запоминать при разборе.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существительного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слов, которые употребляются только во множественном числе, начальная форма тоже сохраняется в словарном виде: ножницы, санки, брюки. У них нет формы единственного числа.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признаки помогают узнать слово как часть речи, а непостоянные показывают его форму в конкретном 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существительного больше постоянных признаков, но именно число и падеж чаще меняются в речи.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и непостоянные признаки существительного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по теме «Имя существительное»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признаки трёх родов и помогает увидеть, как род влияет на согласование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можно определить по окончанию и по форме согласующихся слов, прежде всего прилагательных и местоимений.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рода имён существительных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 роде имён существительных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346" y="1791220"/>
            <a:ext cx="15637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2584" y="1791220"/>
            <a:ext cx="250200" cy="250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и неодушевлённые существительные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851350" y="1569900"/>
            <a:ext cx="25335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Одушевлённые существительные называют людей и животных: ученик, девочка, воробей, лиса. При разборе таких слов важно помнить, что они связаны с живыми существами и по-разному ведут себя в падежных формах.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03500" y="1569900"/>
            <a:ext cx="25335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Неодушевлённые существительные называют предметы, явления и понятия: тетрадь, ветер, радость, школа. Они помогают описывать всё, что не относится к живым существам, но важно для содержания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склонение существительного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 определении склонения по начальной форме и окончанию.
</a:t>
            </a:r>
            <a:endParaRPr lang="en-US" sz="13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первому склонению обычно относятся существительные женского рода с окончаниями -а и -я: мама, весна, земля. По ним легко заметить общий признак в начальной форме.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различать три склонения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 второму склонению относятся существительные мужского рода с нулевым окончанием и средний род на -о, -е: дом, конь, окно, поле. Именно эти формы встречаются чаще всего.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третьему склонению относятся существительные женского рода с мягким знаком на конце: ночь, тетрадь, мышь. Запомнить их помогает особое окончание и мягкий знак в начальной форме.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 помогает связать существительное с другими словами в предложении и точно показать его роль.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падежа есть свой вопрос и форма слова; по ним легче понять смысл предложения.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падежей имени существительного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русского языка. Учебный материал для 5 класса.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— что делает предмет главным?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существительное называет того, кто действует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существительное часто называет лицо, животное или предмет, который совершает действие. Такая роль называется подлежащим и обычно отвечает на вопрос кто? или что?.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существительное обозначает объект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существительное обозначает того, на кого направлено действие, оно выступает дополнением. Тогда слово помогает точнее передать смысл и построить понятное высказывание.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533305"/>
            <a:ext cx="3805200" cy="212083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меняется форма одного и того же слова в разных падежах и с разными вопросами.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слова изменяется в зависимости от падежа, поэтому одна и та же основа выражает разные значения.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слова «лес» по падежам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 теме «Падежи имён существительных»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имена называют один конкретный предмет или лицо: Москву, Волгу, Пушкина, Россию. Их пишут с заглавной буквы, чтобы сразу выделить среди других слов.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и нарицательные существительные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Нарицательные существительные обозначают целый класс предметов: город, река, поэт, страна. Такие слова пишутся со строчной буквы и помогают называть общее без уточнения одного единственного объекта.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эти группы важно при письме и чтении. Ошибка в заглавной букве может изменить вид слова и сделать запись неграмотной.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имеют обе формы числа, а другие употребляются только в одной из них.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 числам показывает, что слово может называть один предмет или несколько, но не все существительные образуют обе формы.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 множественное число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правил по теме «Число имён существительных».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подсказывает, как согласовать существительное с прилагательным. Поэтому мы говорим: высокий дом, а не высокая дом, и сразу слышим правильную форму.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 помогает выбрать окончание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женского рода часто встречаются окончания -а, -я и -ь. По ним удобно узнавать такие слова, как мама, земля и тетрадь, в начальной форме.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род обычно помогает выбрать окончания -о, -е в самом слове и в зависимых словах: окно, море, тёплое море, широкое окно.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выполнить разбор имени существительного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признаков, которые нужно назвать при разборе слова как части речи.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в разных типах текста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школьном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во дворе шумели ученики, качались ветки и звенел звонок. Существительные помогли сразу увидеть место, действующих лиц и саму картину события, будто она возникла перед глазами.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из учебника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научном тексте слова планета, клетка, растение и признак делают объяснение точным. Они называют понятия без лишних деталей и помогают быстро понять, о чём идёт речь.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 там, где нужно одновременно помнить форму слова, его род и связь с другими словами.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внимательнее ученик проверяет падеж и согласование, тем меньше ошибок в письме и устной речи.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употреблении существительных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по теме «Имя существительное».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существительное помогает говорить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Существительное называет всё, о чём мы говорим, и связывает слова в предложении. Если уметь определять его признаки и формы, русский язык становится понятнее и выразительнее.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2026-05-22T22:34:11Z</dcterms:created>
  <dcterms:modified xsi:type="dcterms:W3CDTF">2026-05-22T22:34:11Z</dcterms:modified>
</cp:coreProperties>
</file>