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be: первый помощник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помогает говорить о людях, вещах, месте и состоянии.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5 классе нужен to be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нужен для знакомства, описания людей и предметов, а также для разговора о месте. В английском он обычно обязателен, поэтому его изучают одним из первых.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глагол to be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to be невозможно составить много простых и полезных фраз. Он часто встречается в первых темах, потому что помогает строить самые базовые предложения.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переводится как «быть», «являться», «находиться». Он показывает не действие, а состояние, принадлежность или связь между подлежащим и важной информацией о нём.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соединяет человека или предмет с именем, признаком или местом: He is Ben. The bag is red. The books are on the desk.
</a:t>
            </a:r>
            <a:endParaRPr lang="en-US" sz="1330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there is / there are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there is / there are глагол to be помогает сказать, что что-то находится в определённом месте: There is a book on the table.
</a:t>
            </a:r>
            <a:endParaRPr lang="en-US" sz="11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 в настоящем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от подлежащего. Важно запомнить соответствие между местоимением и нужной формой.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 подлежащему, а не по действию. Это главное правило для построения правильных предложений.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английской грамматики для начальной ступени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to be встречаются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формы is и are используются чаще, потому что подходят для нескольких местоимений и существительных в единственном числе.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встречается реже всего, а is и are составляют основную часть употребления to be в настоящем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стоит I и рядом только одна форма — am. Этот вариант легко запомнить, потому что он используется исключительно с первым лицом. Даже если предложение короткое, правило остаётся неизменным.
</a:t>
            </a:r>
            <a:endParaRPr lang="en-US" sz="912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I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карточка объединяет he, she и it. С ними всегда появляется is, когда речь идёт об одном человеке, животном или предмете. Такая связка помогает быстро собрать правильную фразу без лишних сомнений.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he, she, it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показывает we, you и they вместе с формой are. Она подходит для группы людей и нескольких предметов, поэтому особенно полезна в описаниях класса, семьи и школьных ситуаций.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we, you, they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карточки для запоминания to be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to be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модели: подлежащее + форма to be + слово-пояснение. Такая схема помогает быстро сказать, кто кто, какой предмет или где кто-то находится.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имя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to be легко сообщить возраст и имя: I am ten. He is Ben. В таких предложениях глагол соединяет подлежащее с важной информацией о человеке.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состояние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подходит для описания характера, настроения и состояния: My sister is kind. The children are happy. Он делает фразу понятной и очень короткой.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предметы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помогает говорить о расположении и признаках вещей: We are at school. The apples are green. Такие предложения часто встречаются в рассказах о классе и 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 с to be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глаголом to be отрицание и вопрос строятся иначе, чем в предложениях с другими глаголами. Это важно запомнить с самого начала.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to be не добавляют do, does или did. Отрицание образуется с not, а вопрос начинается с самой формы глагола.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построения простых английских предложений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с to be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школьным правилам: сначала выбирается подлежащее, затем форма глагола и тип предложения.
</a:t>
            </a:r>
            <a:endParaRPr lang="en-US" sz="134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61" y="3527269"/>
            <a:ext cx="375778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в описании людей и предметов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помогает кратко описывать человека: She is tall. He is funny. С его помощью легко сказать о росте, настроении и особенностях, которые сразу заметны.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соединяет предмет с его признаком: The pencil is long. The chairs are new. Такие фразы особенно полезны на уроке, когда нужно назвать цвет, размер или состояние вещей.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размер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часто используют в описаниях, где важны цвет и величина: The bag is red. The room is big. Предложение становится коротким, точным и понятным даже начинающему ученику.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состояние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подходит и для слов, которые показывают самочувствие: The pupils are tired. The cat is sleepy. Он помогает сказать не только что это за предмет, но и каким он выглядит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и местоположение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помогает сказать, где стоит или лежит предмет. Он связывает существительное с местом и делает предложение понятным без лишних слов и длинных объяснений.
</a:t>
            </a:r>
            <a:endParaRPr lang="en-US" sz="797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to be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 to be стоят предлоги места: in, on, under, near. Они уточняют, где именно находится человек или предмет, и помогают строить точные описания.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такие предложения встречаются почти в каждом разделе про комнату, школу и дом. Умение использовать to be с местом помогает быстрее понимать задания и отвечать полными фразами.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говорим: The bag is on the chair, The cat is under the table, We are in the classroom. Такие фразы легко связать с реальной обстановкой вокруг.
</a:t>
            </a:r>
            <a:endParaRPr lang="en-US" sz="8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формами to be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ошибки связаны с выбором формы по местоимению. Они легко сокращаются, если сначала определить подлежащее, а затем подобрать нужную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согласовании формы с местоимением. Правило без do/does/did особенно важно: to be строит вопрос и отрицание сам.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ошибок по теме to be в школьной практике, 5 класс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 в прошедшем времени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у to be есть только две формы: was и were. Они заменяют am, is и are, когда действие или состояние относится к прошлому.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was
</a:t>
            </a:r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употребляется с I, he, she, it. Например: I was at home yesterday. Эта форма подходит, когда говорим об одном человеке, предмете или о себе в прошлом.
</a:t>
            </a:r>
            <a:endParaRPr lang="en-US" sz="1330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were
</a:t>
            </a:r>
            <a:pPr algn="l" indent="0" marL="0">
              <a:lnSpc>
                <a:spcPct val="115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используется с we, you, they. Например: They were tired after school. Эта форма нужна и для нескольких людей, и для обращения you во множественном значении.
</a:t>
            </a:r>
            <a:endParaRPr lang="en-US" sz="1274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 прошедшее время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форма to be в зависимости от времени, но не меняется его основная 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времени и подлежащего, но функция остаётся одинаковой: to be соединяет предмет речи с признаком, местом или состоянием.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 to be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часто встречаются в разговоре, коротких сообщениях и диалогах. Они делают фразу короче, но не меняют её смысл и грамматическое значение.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используются I'm, he's, she's, it's, we're, you're, they're. Такие формы полезно узнавать сразу, чтобы быстро понимать живую английскую речь.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и настоящем времени встречаются wasn't, weren't, isn't, aren't. Частица not в них уже встроена, поэтому отдельное not после глагола не добавляется.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нужно воспринимать как одну форму, а не как два отдельных слова. Это помогает избежать ошибок при чтении, письме и выполнении упражнений на перевод.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to be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правилу согласования формы с подлежащим и по типу предложения: утверждение, вопрос или отрицание.
</a:t>
            </a:r>
            <a:endParaRPr lang="en-US" sz="106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I am Anna. — Nice to meet you! В начале урока такие фразы помогают представиться и сразу включиться в общение. Простое предложение с to be делает речь понятной даже тем, кто только начинает говорить по-английски.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на уроке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This is my desk. — The books are on the table. В классе ученики часто называют предметы вокруг себя. Здесь to be связывает человека или вещь с указанием на предмет, а не описывает действие.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 и учебные вещи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We are classmates. — He is my partner. Такие короткие ответы часто звучат на парной работе. Они помогают назвать отношения между людьми и поддержать разговор без сложных грамматических конструкций.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с to be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to be используется чаще всего в 5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to be особенно полезен в коротких ответах, описаниях и упражнениях по картинкам. Он помогает быстро строить простые, но точные фразы.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тема — описание, затем идёт указание места. Знакомство тоже важно, но обычно появляется в начале изучения темы.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тем по теме to be в 5 классе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подлежащее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форму, сначала найди подлежащее. Именно оно определяет, будет ли нужно am, is или are, а не смысл самого сообщения.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am и is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используется только с I. Is подходит для he, she, it и для одного предмета или человека. Это самое важное правило для первых упражнений.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are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употребляется с we, you, they и с несколькими предметами. Если речь идёт о группе или множественном числе, чаще всего нужна именно эта форма.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отрицание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добавляй not, а в вопросе ставь форму to be в начало. Тогда предложение становится грамматически правильным без вспомогательных do, does или did.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be — основа первых фраз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уверенно использовать am, is, are, was и were, английские предложения становятся понятнее и проще. Именно с to be начинается уверенное движение к правильной и живой речи.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2026-05-30T10:21:12Z</dcterms:created>
  <dcterms:modified xsi:type="dcterms:W3CDTF">2026-05-30T10:21:12Z</dcterms:modified>
</cp:coreProperties>
</file>