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Lektion 1: Sommerferien sind wieder zu Ende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закончилось, и мы учимся говорить о каникулах по-немецки.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 летних каникулах на немецком?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рассказывать о знакомом опыте: поездках, встречах, отдыхе и любимых занятиях. Заодно повторяются базовые слова и простые формы прошедшего времени, нужные для короткого связного ответа.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180" y="16914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205" y="17043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231" y="1704308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2656" y="1714935"/>
            <a:ext cx="239100" cy="191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531" y="16914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 теме Sommerferien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и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Sommerferien и der Urlaub — главные слова темы. Они помогают говорить о свободном времени, поездках и отдыхе с семьёй или друзьями без сложных конструкций.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летнего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Meer, das Dorf, die Stadt и das Lager описывают, где проходит лето. Эти слова удобно сочетать с простыми фразами о поездке, пребывании и впечатлениях.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fahren, gehen, spielen, schwimmen и lesen часто встречаются в рассказах о каникулах. Они позволяют быстро описать действия, которые школьники делают летом каждый день.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mit der Familie, mit Freunden и die Freunde помогают уточнить, с кем проходит отдых. Такие выражения делают рассказ личным и понятным для слушателя.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опоры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Schöne Ferien, warmes Wetter, jeden Tag и im Sommer — короткие, но очень полезные словосочетания. Они помогают строить короткие предложения и легче вспоминать лексику на уроке.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 и движение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 картинках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изображениях легко узнать пляж, велосипед и рюкзак путешественника. Эти образы сразу напоминают о летнем отдыхе и знакомых школьникам ситуациях. Они не перегружают текст, а помогают понять смысл слова.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подписи подходят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картинкам подойдут короткие подписи: am Strand, mit dem Fahrrad, Freunde treffen и in die Schule gehen. Одна картинка — одна простая фраза, без лишних пояснений.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делают школьники летом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занятий связана не только с отдыхом, но и с привычным семейным временем и короткими домашними делами.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у школьников преобладают активность и общение; учёбе отводится меньше времени, но чтение сохраняется.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ответов учащихся 7 класса; точные статистические данные не использовались.
</a:t>
            </a:r>
            <a:endParaRPr lang="en-US" sz="10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 о лете по-немецки: примеры фраз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помогают быстро перейти от мысли к готовому предложению.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модели Ich war и Ich habe + Partizip II облегчают построение рассказа о каникулах.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темы Sommerferien.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рассказ о летних каникулах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 ответа на уроке немецкого языка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рассказа о каникулах часто используют Perfekt. Он помогает передать уже завершённые действия: прогулки, поездки, чтение, игры и другие события лета.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действия образуются с habe: ich habe gespielt, ich habe gelesen, ich habe besucht. Это самая удобная модель для коротких рассказов семиклассников.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 и смены места часто требуют sein: ich bin gefahren, ich bin geschwommen. Такие формы важно различать, чтобы не допускать типичных ошибок.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ich war подходит для описания места и состояния: ich war zu Hause. Вместе с оценкой она помогает завершить рассказ простым и ясным выводом.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в теме Ferien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Парты снова ждут учеников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лета в классе снова появляются школьные рюкзаки, тетради и учебники. На парте лежит Stundenplan, и день начинает идти по расписанию. Так отдых постепенно сменяется учебным ритмом и привычным школьным порядком.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теперь начинается раньше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каникул можно долго спать и не спешить. После возвращения в школу дети рано встают, собирают Heft, Buch и Stift, а затем идут на Unterricht. Новый день становится более организованным и насыщенным.
</a:t>
            </a:r>
            <a:endParaRPr lang="en-US" sz="918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после каникул: новый ритм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учебный год: сравнение привычек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режима заметна даже в словах: летом чаще говорят о прогулках и отдыхе, а осенью — о расписании и уроках.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после каникул уменьшается свободное время и возрастает роль учёбы, режима и домашних заданий.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типичного распорядка школьника в период каникул и во время учебного года; без статистического источника.
</a:t>
            </a:r>
            <a:endParaRPr lang="en-US" sz="9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и принадлежности после каникул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предметную лексику, которая снова нужна после летних каникул.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Повторяются самые нужные слова для уроков, поэтому ученику легче говорить о подготовке к школе и своих вещах.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 теме Schule для 7 класса.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882" y="21911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357" y="21911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4107" y="2214635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55090" y="2191175"/>
            <a:ext cx="208425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8790" y="2214635"/>
            <a:ext cx="239100" cy="1912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после каникул: как о них говорить по-немецки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0793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Traurig и ein bisschen traurig нужны, когда ученик скучает по лету или друзьям. Фраза Ich habe meine Freunde vermisst делает ответ личным и понятным для собеседника.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7425" y="2668725"/>
            <a:ext cx="14562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froh и zufrieden помогают сказать, что возвращение в школу не вызывает трудностей. Можно использовать фразы Ich freue mich auf die Schule и Die Ferien waren schön, чтобы показать позитивное настроение.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37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müde удобно после раннего подъёма и первого учебного дня. Короткое высказывание Ich bin ein bisschen müde звучит естественно и помогает описать реальное состояние без длинного объяснения.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70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Aufgeregt и gespannt показывают ожидание нового учебного года. Такие слова особенно подходят, когда ученик говорит о первом дне в классе, новых темах и встрече с одноклассниками.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3822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делают рассказ живым, а не только фактическим. Если добавить короткую оценку к фразе о каникулах, ответ становится более выразительным и лучше запоминается на уроке.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 каникулах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коротких реплик, удобная для ответа на уроке немецкого языка в 7 классе.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летняя природа в немецкой лексике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Погода, которая задаёт настроение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Sonne, der Regen, warm, kalt и windig помогают описать летний день. Такие короткие слова легко соединяются с простыми предложениями о погоде и самочувствии.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летние занятия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die Natur, der See, der Himmel и die Blumen подходит для описания прогулок и отдыха. При хорошей погоде дети чаще гуляют, ездят на велосипеде и купаются.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глаголы чаще всего нужны в рассказе о лете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глаголы дают основу почти любого короткого рассказа о каникулах и легко комбинируются с местом, временем и оценкой.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оказываются sein и haben, а также действия движения и отдыха. Именно они позволяют быстро строить простые сообщения о лете.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темы Sommerferien для 7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текст о лете как образец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Где я был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ответа ученик называет место отдыха. Это сразу задаёт тему и помогает слушателю понять, где происходили летние события.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Что я делал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называются действия: игры с друзьями и поездки на велосипеде. Такие фразы делают рассказ конкретным и близким к жизни школьника.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Какая была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удобно добавить короткое описание погоды. Слова schön и meistens reichen, чтобы показать летнее настроение без длинных объяснений.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Итог о каникулах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звучит общая оценка: Ferien waren sehr interessant und lustig. Так текст становится завершённым и готовым для пересказа по памяти.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опоры для ответа на уроке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короткие речевые модели, которые помогают быстро построить ответ о каникулах.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устойчивых опор делают ответ уверенным и связным. Ученик может говорить самостоятельно, не заучивая длинный текст.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Речевые модели темы Sommerferien для 7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повторяется в теме урока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повторяется лексика о лете и школе: места отдыха, погода, школьные предметы и занятия. Это помогает связать личный опыт с новыми словами на уроке.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закрепляются личные местоимения и базовые формы глаголов sein и haben. Без них невозможно кратко рассказать о себе, своих действиях и состоянии.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важная часть — формы Perfekt для частых действий. Они нужны, чтобы описать, что ученик делал летом: гулял, читал, плавал, ездил и встречался с друзьями.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отрабатываются простые вопросы и оценки. Ученик учится спрашивать о каникулах, отвечать коротко и выражать своё отношение к лету и новому учебному году.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календаре уже 1 сентября, а в коридоре слышен школьный звонок. Рядом лежит открытый учебник немецкого языка, и класс постепенно возвращается к рабочему ритму. Летние впечатления ещё свежи, но теперь они становятся темой для разговора на уроке.
</a:t>
            </a:r>
            <a:endParaRPr lang="en-US" sz="695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звонок после лета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Одноклассники снова встречаются после каникул и делятся короткими историями о море, деревне и поездках. Учитель предлагает вспомнить старые слова и добавить новые, чтобы начать учебный год спокойно и уверенно.
</a:t>
            </a:r>
            <a:endParaRPr lang="en-US" sz="711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год, знакомые слова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каникул к учебному году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о чём можно говорить после летних каникул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ученики умеют рассказывать о лете короткими фразами, описывать место, погоду и настроение, а также переходить от личного опыта к школьной лексике на немецком языке.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2026-05-25T02:22:52Z</dcterms:created>
  <dcterms:modified xsi:type="dcterms:W3CDTF">2026-05-25T02:22:52Z</dcterms:modified>
</cp:coreProperties>
</file>