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3367" y="-1"/>
            <a:ext cx="4145607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Римом Италии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 подчинил Италию и стал сильнейшим государством полуострова.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до римского господства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Апеннинском полуострове жили разные народы и города постоянно соперничали. Войны за землю и влияние были обычным делом, а Рим сначала защищал себя, а затем начал расширять свои владения.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после изгнания царей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республика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509 году до н. э. римляне изгнали царей и установили республику. Теперь важнейшие решения принимали не один правитель, а несколько органов власти, что делало управление более устойчивым.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граждан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создали войско из своих граждан, которые защищали не только город, но и свои земли. Это укрепляло дисциплину и делало армию более связанной с обществом.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играли два консула, сенат и народные собрания. Такая система помогала избегать полной власти одного человека и быстрее организовывать действия города в трудные времена.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войнам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республике Рим стал действовать согласованно и настойчиво. Он смог вести долгие войны с соседями, не теряя управления и не распадаясь после первых неудач.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война: первый крупный успех Рима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3400" y="1995395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бывших союзников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340–338 годах до н. э. Рим воевал с латинскими городами, которые раньше были его соседями и партнёрами. Победа показала, что Рим уже способен диктовать условия в Лации.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3400" y="2848607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союза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Латинский союз прекратил существование. Часть городов получила особые права, но при этом оказалась в зависимости от Рима и не могла действовать самостоятельно.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33400" y="3701818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победа открыла Риму путь к дальнейшему расширению. Его положение в Лации стало намного прочнее, а соседние общины стали осторожнее в отношениях с ним.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войны за Италию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последовательность конфликтов, но и их разную длительность, что важно для понимания упорства Рима.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Самнитские войны заметно выделяются по времени: именно они стали самым долгим и тяжёлым испытанием для Рима.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хронология: 340–338, 343–290, 280–275 и 272 годы до н. э.
</a:t>
            </a:r>
            <a:endParaRPr lang="en-US" sz="96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343 год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первого столкновения Рима и самнитов. Война быстро показала, что противник хорошо приспособлен к горной местности и может вести борьбу долго и настойчиво.
</a:t>
            </a:r>
            <a:endParaRPr lang="en-US" sz="1097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321 год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Кавдинском ущелье римляне попали в ловушку и потерпели тяжёлое поражение. Это стало одним из самых унизительных эпизодов в их ранней истории.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343–290 годы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трудности и неудачи, Рим не прекратил войну. Со временем он сумел восстановить силы, изменить тактику и добиться победы над самнитами.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Самнитские войны: упорная борьба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 подчинял соседние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порядок действий Рима в Лации, Кампании, Этрурии и Самнии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097" y="1835776"/>
            <a:ext cx="5765163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зависимости италийских общин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управлял Италией не одинаково: одни общины получали больше прав, другие сохраняли лишь ограниченную самостоятельность.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теснее была связь с Римом, тем больше обязанностей имела община; при этом внешняя политика оставалась под контролем Рима.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формы подчинения общин в Италии
</a:t>
            </a:r>
            <a:endParaRPr lang="en-US" sz="9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Этрурия и продвижение Рима на север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этрусских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этрусские центры были ослаблены внутренними трудностями и не могли долго сопротивляться. Это помогло Риму постепенно усиливаться в центральной Италии без постоянной опасности на севере.
</a:t>
            </a:r>
            <a:endParaRPr lang="en-US" sz="1085" dirty="0"/>
          </a:p>
        </p:txBody>
      </p:sp>
      <p:sp>
        <p:nvSpPr>
          <p:cNvPr id="11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 союзы
</a:t>
            </a:r>
            <a:pPr algn="l" indent="0" marL="0">
              <a:lnSpc>
                <a:spcPct val="100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действовал не только силой, но и договорённостями. Он побеждал в войнах, заключал союзы с выгодными общинами и не позволял соседям объединиться против него.
</a:t>
            </a:r>
            <a:endParaRPr lang="en-US" sz="1136" dirty="0"/>
          </a:p>
        </p:txBody>
      </p:sp>
      <p:sp>
        <p:nvSpPr>
          <p:cNvPr id="12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плацдарм
</a:t>
            </a:r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Продвигаясь в Этрурию, Рим укреплял свои позиции у Тибра. Это создавало прочную основу для дальнейших завоеваний и делало город всё более влиятельным.
</a:t>
            </a:r>
            <a:endParaRPr lang="en-US" sz="1180" dirty="0"/>
          </a:p>
        </p:txBody>
      </p:sp>
      <p:sp>
        <p:nvSpPr>
          <p:cNvPr id="13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у Тибра
</a:t>
            </a:r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колоний помогало закрепиться на важных территориях. В них жили римляне, а сами поселения служили опорой для контроля над дорогами, реками и окрестными землями.
</a:t>
            </a:r>
            <a:endParaRPr lang="en-US" sz="111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167" y="2832625"/>
            <a:ext cx="2248066" cy="170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567" y="2832625"/>
            <a:ext cx="2248066" cy="170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067" y="2832625"/>
            <a:ext cx="2248066" cy="170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Аппиева дорога открыла быстрый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7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312 году до н. э. Рим начал строить Аппиеву дорогу, которая соединила город с югом Италии. По ней можно было быстрее перебрасывать войска, доставлять припасы и поддерживать связь с новыми землями. Дорога стала не просто путём, а символом римской силы.
</a:t>
            </a:r>
            <a:endParaRPr lang="en-US" sz="844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Колония как маленький Рим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покорённых землях римляне основывали колонии, где селились граждане и ветераны. Такие поселения защищали важные территории, помогали следить за порядком и показывали соседям, что власть Рима пришла надолго.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власти и 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колонии работали вместе: одна быстро соединяла территории, другие удерживали их под контролем. Благодаря этому Рим мог не только завоёвывать новые области, но и прочно управлять ими после победы.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дороги и колонии поддерживали римскую власть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римского влияния в Италии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каждой победы Рим не только расширял земли, но и закреплял их союзами, колониями и гарнизонами.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был постепенным, но устойчивым: именно после тяжёлых войн Рим быстрее всего превращался в главную силу Италии.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завоевания Италии; значения на графике условные, отражают относительную динамику.
</a:t>
            </a:r>
            <a:endParaRPr lang="en-US" sz="9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51" y="2097743"/>
            <a:ext cx="297490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652" y="2097743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7795" y="2130615"/>
            <a:ext cx="342803" cy="27424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Тарент зовёт на 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Тарент оказался под угрозой и обратился к царю Пирру. Его войско пришло в Италию, чтобы остановить продвижение Рима и поддержать греческие города юга.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с большой ценой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Пирр побеждал римлян в отдельных сражениях, но терял много воинов и сил. Его успехи не приносили решающего результата, поэтому война затягивалась и становилась всё тяжелее.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Памятное 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этой войны появилось выражение «пиррова победа». Так называют успех, который вроде бы достигнут, но обходится настолько дорого, что почти равен поражению.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моменты войны с Пирром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войска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армия состояла из граждан, которые понимали, за что воюют. Они подчинялись приказам, умели действовать строем и выдерживали долгие кампании без распада армии.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485129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договоры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Рим не всегда разрушал побеждённые города, а часто включал их в систему союзов. Это помогало удерживать территории и получать помощь людей и ресурсов.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6386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колонии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дороги позволяли быстро передвигать войска и связывали Италию с Римом. Колонии становились опорными пунктами, где закреплялась римская власть и контроль над землёй.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842598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учиться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внимательно наблюдали за врагами и перенимали полезные приёмы. После неудач они меняли тактику, усиливали подготовку и снова возвращались к борьбе.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Рим чаще побеждал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43" y="1835776"/>
            <a:ext cx="4443636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завоевания Италии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показывают, как шаг за шагом Рим подчинил Италию и укрепил своё положение.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что ключевые победы шли одна за другой: сначала Лаций, затем внутренние области, а после — юг Италии.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Рима, V–III века до н. э.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Ловушка среди гор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войско вошло в узкое ущелье и оказалось окружено самнитами. Выхода не было, а помощь не успевала прийти. Для солдат это стало неожиданным и тяжёлым испытанием, которое показало, насколько опасной бывает местность.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ярмом унижения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римляне были вынуждены пройти под ярмом — знаком покорности и позора. Для жителей Рима это стало сильным ударом, но именно после такой неудачи военачальники стали серьёзнее относиться к подготовке и разведке.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поражения в Кавдинском ущелье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Рима к господству в Италии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войн, союзов и мер укрепления власти в V–III веках до н. э.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римского управления Италией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не стремился управлять всеми землями одинаково: где-то он опирался на договор, где-то — на колонии и особые права.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власти были союзы, а остальные меры помогали удерживать подчинённые области без постоянной большой войны.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модель управления Италией в Римской республике; доли условные, для наглядности.
</a:t>
            </a:r>
            <a:endParaRPr lang="en-US" sz="9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272 г. до н. э.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времени Рим контролировал почти весь Апеннинский полуостров.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означало, что у Рима появились союзники, солдаты и ресурсы почти всей Италии.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завершения подчинения Италии.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631" y="1915660"/>
            <a:ext cx="517045" cy="4136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321" y="1867952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8751" y="1867952"/>
            <a:ext cx="509053" cy="50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249631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 союзники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получил огромное число воинов и помощников среди италийских общин. Это позволило ему вести новые войны, не опираясь только на собственные силы.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4325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в Италии сделали Рим не просто городом, а организованным государством с устойчивой властью, большими ресурсами и опытом долгих войн.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154756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новым завоеваниям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подчинения Италии Рим смог выйти за её пределы. Именно тогда началось расширение, которое позже превратило его в державу всего Средиземноморья.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изменило историю Рима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завоевание Италии стало важным событием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Покорив Италию, Рим получил земли, войско, союзников и опыт управления большими территориями. С этого момента его путь к могуществу уже было трудно остановить.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2026-06-01T01:22:53Z</dcterms:created>
  <dcterms:modified xsi:type="dcterms:W3CDTF">2026-06-01T01:22:53Z</dcterms:modified>
</cp:coreProperties>
</file>