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и хемосинтез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создаёт органику не только светом, но и химической энергией.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автотрофы важны для биосферы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основу пищевых цепей и участвуют в круговороте веществ. Хемосинтез особенно значим там, где нет света: в почве, донных отложениях, подземных водах и у гидротермальных источников.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автотрофного питания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строят органические молекулы из неорганических веществ, а главным источником углерода для них служит углекислый газ, поступающий из воздуха или растворённый в воде.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синтеза органики автотрофам нужна энергия. Одни получают её от света, другие — при окислении неорганических соединений, используя химические реакции как энергетический источник.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организмы не зависят от готовой органики извне: они сами образуют вещества, необходимые для роста, дыхания и размножения, поддерживая собственный обмен веществ.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автотрофии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включает фотосинтез и хемосинтез. Оба процесса ведут к образованию органических веществ, но различаются источником энергии и кругом организмов, которые их осуществляют.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Фототрофия и хемотрофия: сравнение двух путей автотрофии
</a:t>
            </a:r>
            <a:endParaRPr lang="en-US" sz="21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автотрофия может опираться на разные источники энергии, но приводит к одному биологическому результату — синтезу органических веществ из CO2.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фиксируют CO2, но хемотрофы способны жить и там, где свет недоступен.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«Автотрофное питание»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 Н. Виноградский и открытие хемосинтеза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Учёный, изменивший представление о питании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Николаевич Виноградский изучал микроорганизмы, которые получают энергию из химических реакций. Его исследования показали, что бактерии способны не только разлагать вещества, но и создавать органику без участия света.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и серобактерии в классических опытах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Виноградского с бактериями, окисляющими соединения азота и серы, стали убедительным доказательством хемосинтеза. Он показал, что жизнь может опираться на скрытые химические процессы в среде.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в микробиологии и биохимии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хемосинтеза расширило представления о возможностях живых организмов. Оно стало важным шагом к пониманию роли микробов в природе и дало научную основу для дальнейших исследований обмена веществ.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хемосинтеза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энергия химических реакций превращается в энергию органических молекул.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осуществляющие хемосинтез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Окисляют соединения азота и особенно распространены в почве и воде. Их работа повышает доступность нитратов для растений и делает их важными участниками азотного цикла.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Сероокисляющие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сероводород и другие соединения серы как источник энергии. Они часто встречаются в болотах, донных отложениях и сероводородных источниках.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Окисляют ионы железа (II) до железа (III), из-за чего на поверхности субстрата появляются бурые или ржаво-коричневые налёты. Такие формы особенно заметны в железистых водах.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энергию при окислении молекулярного водорода. Они важны для специфических местообитаний, где в среде присутствуют восстановленные соединения и нет достаточного освещения.
</a:t>
            </a:r>
            <a:endParaRPr lang="en-US" sz="11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хемосинтезирующих бактерий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служат источником энергии у разных групп хемосинтезирующих бактерий и какие продукты при этом образуются.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бактерии используют разные неорганические вещества, но общий принцип остаётся одинаковым: химическая энергия идёт на синтез органики.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группам хемосинтезирующих бактерий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у хемосинтетиков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«Хемосинтез»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абсолютные величины, а относительную распространённость разных энергетических источников в природе.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вклад азотных и серных соединений; железо- и водородокисляющие процессы встречаются в более специфических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Нитрификация как пример хемосинтеза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Окисление аммиака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Nitrosomonas используют аммиак как исходное вещество и превращают его в нитриты. На этом этапе выделяется энергия, необходимая для жизнедеятельности клетки.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нитратов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Nitrobacter окисляют нитриты до нитратов. Именно эта форма азота наиболее удобно усваивается растениями и активно участвует в питании корней.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Нитрификация повышает плодородие почвы, но при избытке нитратов они могут вымываться в водоёмы. Это нарушает азотный баланс и ухудшает состояние экосистем.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Сероокисляющие бактерии и железобактерии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среде серы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сероводородных источниках и болотах сероокисляющие бактерии используют соединения серы как источник энергии. На снимках такие сообщества легко узнать по светлым пленкам и окрашенным отложениям вокруг воды. Именно здесь хемосинтез особенно заметен в природе.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следы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Железобактерии часто поселяются в железистых водах, на влажных камнях и в ржаво-коричневых налетах. Их деятельность изменяет внешний вид поверхности и показывает, как химический состав среды напрямую определяет жизнь микроорганизмов.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хемосинтез наиболее важен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«Автотрофное питание. Хемосинтез»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особенно заметен там, где мало света и много восстановленных соединений: в почве, донных слоях и подземных водах.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роль процесса связана с тёмными и химически активными средами, где он поддерживает первичную продукцию и круговороты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и круговорот веществ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неорганических соединений в формы, доступные живым организмам.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хемосинтеза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без света хемосинтезирующие бактерии образуют первичную органическую массу. На ней строятся пищевые цепи глубоководных и подземных сообществ, где другие автотрофы существовать не могут.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ускоряет превращения азота, серы и железа в почве и воде. Благодаря этому элементы переходят в формы, доступные растениям, микроорганизмам и другим организмам.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хемосинтеза многие биогеохимические процессы шли бы медленнее, а жизнь в тёмных экосистемах была бы невозможна. Поэтому его вклад выходит далеко за пределы микромира.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Хемосинтезирующие бактерии участвуют в естественной очистке воды и почв, изменяя состав растворённых веществ. Это помогает поддерживать химическое равновесие в экосистемах.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хемосинтез: сходства и 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оба процесса принадлежат к автотрофии, но используют разные источники энергии и разные группы организмов.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 процессов одинакова — синтез органики, но путь к ней различается по источнику энергии и составу участников.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«Автотрофное питание. Хемосинтез»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745" y="3494512"/>
            <a:ext cx="248850" cy="28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и сельское хозяйство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переводят аммиак в нитраты, которые легко усваиваются растениями. Это напрямую связано с плодородием почвы и качеством урожая.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вымывания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нитратов может уходить из почвы с водой и попадать в водоёмы. Тогда нарушается азотный баланс и ухудшается состояние окружающей среды.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хемосинтеза помогает разумно вносить удобрения и учитывать работу почвенных бактерий. Для агрономии это важная часть управления плодородием.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в экстремальных условиях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океанических источников, где нет света, бактерии используют химическую энергию горячих растворов. Они становятся начальным звеном пищевых цепей и поддерживают целые сообщества организмов.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подземных водоносных горизонтах хемосинтезирующие микроорганизмы живут без участия солнечной энергии. Их обмен веществ связан с растворёнными неорганическими соединениями и низкой доступностью кислорода.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Сероводородные донные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илах и донных осадках, богатых сероводородом, хемосинтез позволяет бактериям получать энергию там, где фотосинтез невозможен. Это делает такие слои биологически активными.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жизнь может существовать в условиях, которые раньше считались непригодными. Хемосинтез расширяет представление о границах обитаемости на Земле.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хемосинтеза в биосфере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«Автотрофное питание. Хемосинтез»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особенно важен там, где не хватает света, но есть химические источники энергии для бактерий.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 биогеохимическими циклами: именно через хемосинтез неорганические вещества становятся доступными живым организмам.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запомнить главное различие между фотосинтезом и хемосинтезом: оба процесса ведут к синтезу органики, но используют разные источники энергии.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«Автотрофное питание. Хемосинтез»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источника энергии лежат в основе автотрофного питания: свет и химические реакции.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расширяет границы жизни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показывает, как живые организмы создают органическое вещество из неорганических соединений. Хемосинтез особенно важен тем, что делает возможной жизнь без солнечного света и поддерживает устойчивость биосферы.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2026-06-01T15:31:43Z</dcterms:created>
  <dcterms:modified xsi:type="dcterms:W3CDTF">2026-06-01T15:31:43Z</dcterms:modified>
</cp:coreProperties>
</file>