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Азия. Япония: островное государство, экономика и культура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сочетает море, урбанизацию, мощную индустрию, науку и традиции в гармоничном образе жизни.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Японии: узел Восточной Азии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— дуга островов в западной части Тихого океана. Среди более 6 800 островов выделяются Хонсю, Хоккайдо, Кюсю и Сикоку. Соседство с Китаем, Кореей и Россией связывает страну с Азиатско-Тихоокеанским регионом.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климат и природные условия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ограниченные равнины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Японии занимают горы и возвышенности: около 73% территории — горные районы. Равнин мало, поэтому население и хозяйственная деятельность сосредоточены в прибрежных низменностях и межгорных котловинах.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«огненное кольцо» Тихого океана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от севера к югу: на Хоккайдо он умеренно-холодный и снежный, на Окинаве — субтропический. Япония находится на Тихоокеанском огненном кольце, поэтому землетрясения, вулканы и цунами формируют повседневную реальность.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урбанизация Японии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высокой концентрации людей в городах транспорт и производство развиваются быстрее, чем сельские территории.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населения при городской доминанте усиливает конкуренцию за рабочие места и ресурсы в крупнейших центрах.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данным о населении Японии: пик около 128 млн в 2010 г., около 123 млн в настоящее время (статистика по годам может различаться по источникам).
</a:t>
            </a:r>
            <a:endParaRPr lang="en-US" sz="8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возраст японцев превышает 48 лет. Низкая рождаемость и высокая продолжительность жизни ведут к росту нагрузки на пенсионную систему и здравоохранение.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демографические оценки по Японии (средний возраст &gt; 48 лет; доля 65+ &gt; 29%).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48+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означает, что общество стареет быстрее, чем успевают перестраиваться труд и социальная поддержка.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экономические показатели Японии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подчеркивают, что страна опирается на промышленность, технологии, экспорт и крупные корпорации.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больших объёмов торговли и технологических отраслей объясняет устойчивость японской модели экспорта.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международные оценки экономических показателей (точные значения зависят от года и методики).
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Sony и Panasonic: электроника как повседневная технологичность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электроника — это не только техника, но и дисциплина производства. Бренды вроде Sony и Panasonic закрепили за собой образ продуктов, где важны качество изображения, стабильность работы и удобство. Так формируется доверие покупателей по всему миру.
</a:t>
            </a:r>
            <a:endParaRPr lang="en-US" sz="813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Nintendo и массовая культура: технологии в играх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 и игровые платформы стали частью мировой культуры благодаря Nintendo. Успех таких продуктов связан с умением превращать технологии в понятные эмоции и сюжеты. Параллельно укрепляется интерес к японской творческой индустрии у молодёжи.
</a:t>
            </a:r>
            <a:endParaRPr lang="en-US" sz="82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«автографы» Toyota и Honda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в Японии развивалось как система точности: от проектирования до сборки. Toyota и Honda стали узнаваемыми во многих странах благодаря сочетанию надёжности и технологических решений. Эта «инженерная культура» поддерживает экспорт и репутацию качества.
</a:t>
            </a:r>
            <a:endParaRPr lang="en-US" sz="758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мировые японские бренды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Японии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делается на готовые изделия, где ценность формируют технологии и инженерия, а не сырьё.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высокотехнологичных групп подтверждает, что Япония конкурирует на мировом рынке сложными продуктами.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 основе типовой группировки экспортных товаров Японии; точные проценты зависят от года и источника.
</a:t>
            </a:r>
            <a:endParaRPr lang="en-US" sz="9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модернизации Японии: от изоляции к технологическому лидерству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последовательность ключевых этапов (схематично)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— конституционная монархия: император выполняет представительскую и символическую роль, поддерживая связь государства с культурной традицией. Это подчёркивает устойчивость институтов.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государственная власть сосредоточена у парламента и кабинета министров. Такая структура делает управление более предсказуемым и позволяет проводить долгосрочные решения в экономике и социальной сфере.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считается одной из устойчивых демократий Азии. Развитая система государственного управления дополняется сильными органами местной власти, что помогает учитывать специфику регионов.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стабильность поддерживает планирование и работу бизнеса на горизонте лет, а не месяцев. В результате компании и институты могут рассчитывать на понятные правила и механизмы регулирования.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и управление страной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 и общественные ценности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духовной жизни сохраняются синтоизм и буддизм, а в культурной традиции — чайная церемония, каллиграфия и сезонные праздники. В результате складывается эстетика сдержанности и уважения к порядку, соединяющая старое и новое.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японского общества характерны уважение к иерархии, коллективная ответственность, аккуратность и высокая дисциплина. Эти нормы заметны в школе, на работе, в транспорте и в повседневном городском поведении.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главные культурные центры Японии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городов тесно связана с тем, что их «сильные стороны» дополняют друг друга: от храмов и музеев до развлечений и природного отдыха.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сумме показателей видно, что туризм в Японии держится на сочетании культурного наследия и разнообразных природных ландшафтов.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оценка туристической привлекательности по общедоступным описаниям направлений; значения представлены в виде условных индексов (без привязки к конкретному году).
</a:t>
            </a:r>
            <a:endParaRPr lang="en-US" sz="8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стопроцентная грамотность в Японии служит фундаментом для дисциплинированного обучения и инженерного мышления, особенно в математике и естественных науках.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международных организаций по уровню грамотности (точное значение зависит от методики и года публикации).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≈99%
</a:t>
            </a:r>
            <a:pPr algn="ctr" indent="0" marL="0">
              <a:lnSpc>
                <a:spcPct val="100000"/>
              </a:lnSpc>
              <a:buNone/>
            </a:pPr>
            <a:r>
              <a:rPr lang="en-US" sz="186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стопроцентная грамотность поддерживает высокую обучаемость и точность прикладных навыков.
</a:t>
            </a:r>
            <a:endParaRPr lang="en-US" sz="401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132997"/>
            <a:ext cx="3170700" cy="10771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городов Японии по функциям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мегаполисы развиваются как «центры ролей»: одни сильнее в управлении, другие — в производстве, культуре или северном транспорте. Это помогает распределять рабочие места, инфраструктуру и поток посетителей.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функциональная специализация снижает конкуренцию за одни и те же ресурсы и ускоряет развитие отраслей в каждом регионе.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хозяйственной специализации по общедоступным справочным материалам (без указания статистического года).
</a:t>
            </a:r>
            <a:endParaRPr lang="en-US" sz="115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защиты Японии от природных опасностей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мер снижения ущерба при землетрясениях, цунами, тайфунах и вулканических рисках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044" y="169100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энергетические задачи Японии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выбросов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повестка связана с уменьшением выбросов и с повышением устойчивости хозяйства. Для страны это особенно важно, поскольку экологические требования напрямую влияют на промышленность и транспорт.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аварии на АЭС «Фукусима-1» вырос приоритет энергетической безопасности. Япония сильно зависит от импорта топлива, поэтому уязвима к колебаниям цен и перебоям поставок.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 и ВИЭ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нагрузки на энергосистему развивают энергосбережение и вводят возобновляемые источники. Параллельно совершенствуют управление спросом, чтобы уменьшать пики потребления.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направление — водородные технологии: они рассматриваются как способ повысить гибкость энергобаланса. В связке с обновлением электросетей это помогает стабилизировать энергоснабжение.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 международных связях Восточной Азии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партнёрств, существенное влияние оказывают территориальные споры и историческая память, что усложняет выстраивание долгосрочных договорённостей с соседями.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подчёркивает: для Японии внешняя политика сочетает союзы по безопасности и экономическое взаимодействие, но требует дипломатической работы с рисками в отношениях.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концептуальная схема направлений сотрудничества (условные доли, без статистических значений).
</a:t>
            </a:r>
            <a:endParaRPr lang="en-US" sz="8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японская культура в мире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эстетика опирается на минимализм, точность формы и внимательность к деталям. Важен и баланс: традиционные мотивы сочетаются с современными технологиями, поэтому культурный экспорт усиливает международный имидж.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Аниме, манга, J-pop, видеоигры, мода и промышленный дизайн стали узнаваемыми во многих странах. Эти продукты работают как элемент «мягкой силы» и заметно влияют на интерес подростков и молодёжи.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274" y="2205667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499" y="2216293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16293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Япония важна для изучения Восточной Азии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ресурсы и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Японии показывает, как при дефиците природного сырья можно построить экономику мирового уровня. Важны промышленная стратегия, стандарты качества и ориентация на производство с высокой добавленной стоимостью.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и организация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и сильная урбанизация заставляют совершенствовать транспорт, планирование городов и сервисы. Поэтому Япония полезна как пример того, как управлять сложной средой и поддерживать порядок.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производственная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выделяется сочетанием науки, инженерных компетенций и ответственности в производственных процессах. Это помогает понять, почему страны региона конкурируют именно технологиями, инфраструктурой и скоростью обновлений.
</a:t>
            </a:r>
            <a:endParaRPr lang="en-US" sz="91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международные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культурный экспорт и устойчивые партнёрства Япония влияет на интерес к Восточной Азии как к региону. Изучение её связей и традиций позволяет видеть, как мягкая и «жёсткая» силы работают вместе.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Япония как страна достижений и современных вызовов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остаётся одной из наиболее развитых стран: сильная экономика, высокая урбанизация, мощная наука и узнаваемая культура. При этом ей приходится отвечать на старение населения, риски природы, энергетическую зависимость и необходимость модернизации.
</a:t>
            </a:r>
            <a:endParaRPr lang="en-US" sz="9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2026-05-13T23:40:59Z</dcterms:created>
  <dcterms:modified xsi:type="dcterms:W3CDTF">2026-05-13T23:40:59Z</dcterms:modified>
</cp:coreProperties>
</file>