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Пеннак. «Школьные страдания»: школа глазами ученика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школе, где учатся не только предметам, но и смелости.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Даниэль Пеннак и его взгляд на школу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Даниэль Пеннак — французский писатель 1944 года рождения, который писал для детей, подростков и взрослых. Его фрагмент о школьных страданиях показывает школу как место, где знания тесно связаны с тревогой, ошибками и доверием к взрослым.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Даниэль Пеннак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наблюдатель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Пеннак известен точными и живыми наблюдениями за людьми. В его книгах важны не только события, но и то, что происходит в мыслях и чувствах героя.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 разных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произведения для детей, подростков и взрослых. При этом часто возвращался к темам чтения, школы и того, как ребенку найти уверенность в учёбе.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 трудных вещах Пеннак пишет без сухости и назидания. Его тексты помогают увидеть слабого ученика не как ленивого, а как человека, которому нужна поддержка.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центре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показывает повседневную школьную жизнь. Его особенно интересует ситуация, когда страх ошибки мешает учиться и заставляет ребенка замыкаться в себе.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фрагмент «Школьные страдания»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стыд, тревога, боязнь ответа у доски и болезненная реакция на ошибку. Одна неудача здесь может надолго изменить отношение к себе.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убеждает: школа способна либо поддержать ребенка, либо заставить его потерять веру в собственные силы. Поэтому в ней особенно важны терпение и уважение.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личное размышление о школьном опыте, где важны не только уроки, но и переживания ученика. Автор показывает, как сильно на ребенка влияет атмосфера в классе.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пространство надежды и тревоги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тексте связана с надеждой: ученик хочет понять материал, ответить правильно и почувствовать, что у него получается. Это чувство помогает двигаться вперёд, даже если путь даётся нелегко.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неудачи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надеждой постоянно стоит тревога. Оценка, вызов к доске и замечания могут вызвать напряжение. Из-за этого школа становится местом внутреннего испытания, а не только уроков.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слабого ученика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Пеннак показывает, что отстающий ученик не обязательно ленив. Причиной трудностей могут быть страх, медленный темп, непонимание задания и неуверенность в собственных силах.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тяжело становится, когда ребенок сравнивает себя с более успешными одноклассниками. Тогда неудача воспринимается не как случайность, а как доказательство собственной слабости.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настаивает: помочь можно только без унижения. Если ученику дать время, объяснить материал и не давить, у него появляется шанс постепенно наверстать упущенное.
</a:t>
            </a:r>
            <a:endParaRPr lang="en-US" sz="11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школьная неуверенность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одна неудача может превратиться в устойчивую тревогу, если ученик не получает поддержки.
</a:t>
            </a:r>
            <a:endParaRPr lang="en-US" sz="9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учителя в тексте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 этом фрагменте не просто проверяет знания, а влияет на отношение ребенка к учёбе. Его спокойствие и уважительный тон помогают ученику не бояться вопроса и ответа.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взрослый терпеливо объясняет и не торопит, ученик чувствует, что ошибку можно исправить. Тогда даже трудный материал перестает казаться непроходимым.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Насмешка, давление и постоянное сравнение действуют наоборот. Они усиливают стыд и делают урок местом страха, а не совместной работы.
</a:t>
            </a:r>
            <a:endParaRPr lang="en-US" sz="12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и что поддерживает ученика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противоположных типа школьной среды: одна усиливает тревогу, другая помогает учиться.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классе важнее давления: она помогает ученику сохранять мотивацию и постепенно преодолевать трудности.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Д. Пеннака «Школьные страдания»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переживает стыд из-за неуспеха и тревогу перед проверкой знаний. Эти чувства делают его школьный опыт очень личным и показывают, что ошибка может болезненно задеть самооценку.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тексте есть и надежда: ученик ждёт понимания, спокойного объяснения и доброжелательности взрослых. Именно это помогает ему не отказаться от учёбы после трудного ответа.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героя: стыд, тревога, надежда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ошибка не равна поражению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неверный ответ не отменяет интереса к предмету и не закрывает путь к успеху. Важно дать ребёнку время, спокойно разобрать трудность и попробовать ещё раз.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ошибка обсуждается без унижения, она превращается в шаг к пониманию. Так формируется уверенность: ученик видит, что может учиться постепенно, а не только сразу и безупречно.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тексте Пеннака показана как естественная часть учёбы: она сообщает, что именно пока не понято, а не ставит окончательный диагноз способностям ученика.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школьные трудности в фрагменте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неудачи проблемы обычно не остаются одиночными: они усиливают друг друга и затягивают ученика в новый круг неуверенности.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страх и давление, тем труднее восстановить интерес и уверенность; поддержка нужна именно в момент первой неудачи.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фрагменту Даниэля Пеннака «Школьные страдания»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61625"/>
            <a:ext cx="397500" cy="3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43958"/>
            <a:ext cx="397500" cy="353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15464"/>
            <a:ext cx="397500" cy="410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тон фрагмента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говорит просто и естественно, словно ведёт доверительный разговор с читателем. Благодаря этому школьные переживания звучат близко и понятно, без лишней сухости.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Пеннак точно замечает мелкие детали страха, стыда и растерянности. Из этих наблюдений складывается живой образ ученика, который переживает не только урок, но и самого себя.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ирония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автора не ранит, а помогает увидеть школьные трудности без драматизации. Она смягчает рассказ и делает его более человечным и убедительным.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ребёнку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фрагмента уважительный и внимательный: автор не обвиняет ученика, а старается понять его состояние. Это создаёт ощущение поддержки и внутренней безопасности.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автора придаёт фрагменту убедительность: он пишет о страхе ошибки не со стороны наблюдателя, а как человек, знакомый с этой болью.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этом году родился Даниэль Пеннак, писатель, чьи школьные воспоминания помогли сделать текст особенно достоверным.
</a:t>
            </a:r>
            <a:endParaRPr lang="en-US" sz="1738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Даниэле Пеннаке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учебному успеху по Пеннаку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как последовательность шагов от непонимания к уверенности в себе.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отметки и самооценки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балл легко воспринимается как знак личной несостоятельности, хотя на деле он отражает только один ответ, одну работу или один момент.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Пеннак показывает: если ребёнка постоянно сводят к отметке, он начинает смотреть на себя чужими глазами. Тогда учёба связывается не с интересом, а с тревогой.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 фрагменте становится не просто цифрой, а событием, которое ребёнок переживает очень остро. Она может поддержать, но может и надолго ранить.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научиться отделять результат от личности. Ученик должен понимать, что ошибка или слабая отметка не отменяют его старания, способностей и права на 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важен сегодня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говорить о трудностях учёбы честно и спокойно. Он показывает, что страх ошибки — не слабость, а обычная часть взросления, с которой можно справляться при поддержке взрослых.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стресс не исчез и в наши дни: многие ученики всё так же боятся отвечать у доски, получать низкие оценки и выглядеть хуже других. Поэтому фрагмент легко понять современному подростку.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ученику учиться лучше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школьной среды, важны режим, сон и отсутствие постоянной спешки: они помогают вниманию и снижают тревожность.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складывается из нескольких условий сразу; особенно сильна среда, где можно ошибаться без страха и стыда.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фрагменту Даниэля Пеннака «Школьные страдания»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литературные наблюдения по фрагменту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фиксируем главные элементы текста и авторскую позицию.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соединяет личный опыт ученика и позицию автора: школа становится местом роста только там, где есть уважение и поддержка.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фрагменту Даниэля Пеннака «Школьные страдания»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фрагмента Д. Пеннака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Пеннак напоминает: школа важна не только знаниями, но и тем, как она влияет на ребёнка. Там, где есть терпение, доброта и доверие, учёба перестаёт быть страхом.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2026-05-22T21:07:42Z</dcterms:created>
  <dcterms:modified xsi:type="dcterms:W3CDTF">2026-05-22T21:07:42Z</dcterms:modified>
</cp:coreProperties>
</file>