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особенности географического положения и рельефа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огромная страна северной Евразии с разнообразным рельефом и морскими границами.
</a:t>
            </a:r>
            <a:endParaRPr lang="en-US" sz="273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географическое положение и рельеф определяют облик страны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Россию, важно увидеть не только её размеры на карте, но и особенности поверхности. Именно они влияют на климат, дороги, города, хозяйство и жизнь людей в разных регионах.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202" y="2012504"/>
            <a:ext cx="569571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44150"/>
            <a:ext cx="603375" cy="536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России на карте мира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материка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расположена сразу в Европе и Азии, поэтому её территория соединяет разные природные зоны, исторические районы и направления хозяйственных связей.
</a:t>
            </a:r>
            <a:endParaRPr lang="en-US" sz="1304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страны находится в Северном и Восточном полушариях, что связано с преобладанием холодных широт и большой протяжённостью территории.
</a:t>
            </a:r>
            <a:endParaRPr lang="en-US" sz="1342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океанам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России омывают моря Северного Ледовитого, Тихого и Атлантического океанов. Это создаёт возможности для морского транспорта, портов и международной торговли.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соседей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граничит с 16 государствами, поэтому её положение важно для внешних связей, перевозок, приграничного сотрудничества и развития многих регионов страны.
</a:t>
            </a:r>
            <a:endParaRPr lang="en-US" sz="12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точки и протяжённость территории России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точки показывают, насколько велика и вытянута территория страны. По ним легко увидеть масштаб России и понять, почему в ней различаются время и природные условия.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сильно вытянута с запада на восток и заметно с севера на юг, поэтому в стране есть различия во времени, климате и природных зонах.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справочники и атласы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 океаны, у которых расположена Россия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моря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Россия выходит к морям Северного Ледовитого океана: Баренцеву, Карскому, морю Лаптевых, Восточно-Сибирскому и Чукотскому. Они важны для северного мореплавания и освоения Арктики.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Тихоокеанское побережье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расположены моря Тихого океана — Берингово, Охотское и Японское. Они обеспечивают выход к морским путям, портам и рыбным ресурсам Дальнего Востока.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связи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Протяжённая береговая линия помогает развивать торговлю, перевозки и связь между регионами. Морские направления особенно важны там, где сухопутные пути длиннее и сложнее.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маршрут проходит вдоль северных берегов России и соединяет европейскую и азиатскую часть страны. Он сокращает путь между удалёнными районами и имеет стратегическое значение.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России в разных направлениях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направлениями особенно заметна на карте: страна вытянута шире, чем выше. Это усиливает различия между регионами по природным условиям и транспортной доступности.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масштаб территории связан с широтной протяжённостью, поэтому в России сильно различаются климат, время суток и хозяйственные условия.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атласы и справочники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соседних государств имеет Россия, что расширяет её транспортные, торговые и культурные связи.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соседей, выход к морям и положение между Европой и Азией делают страну важным узлом сообщений и обмена ресурсами.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атласы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067" y="517238"/>
            <a:ext cx="376490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7198" y="517238"/>
            <a:ext cx="329428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4126" y="2695937"/>
            <a:ext cx="386371" cy="34344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667" y="2679413"/>
            <a:ext cx="376490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Трудности, связанные с большим размером территории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пояса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огромной протяжённости страны в разных регионах различается местное время. Это усложняет согласование работы предприятий, транспорта и связи между отдалёнными территориями.
</a:t>
            </a:r>
            <a:endParaRPr lang="en-US" sz="1438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северные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районах зима длится долго, а многие моря покрыты льдом значительную часть года. Это ограничивает судоходство и повышает стоимость жизни и работы.
</a:t>
            </a:r>
            <a:endParaRPr lang="en-US" sz="1409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перевозок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территории удалены от крупных центров, поэтому строительство дорог, доставка товаров и обслуживание населённых пунктов требуют больше времени, топлива и средств.
</a:t>
            </a:r>
            <a:endParaRPr lang="en-US" sz="1447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Трудное освоение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удалённых и труднодоступных районах сложнее добывать полезные ископаемые и строить предприятия. Рельеф, климат и расстояния делают освоение более дорогим.
</a:t>
            </a:r>
            <a:endParaRPr lang="en-US" sz="137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географическое положение влияет на жизнь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положение России на карте связано с транспортом, природными условиями и размещением хозяйства.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0409" y="1424067"/>
            <a:ext cx="2796909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формы рельефа России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преобладают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часть территории России занимают равнины. Они удобны для строительства, земледелия и дорог, поэтому на них сосредоточено много крупных городов и хозяйственных центров.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возвышенности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Возвышенности и плоскогорья занимают меньшую площадь, но заметно разнообразят рельеф страны. Они часто служат водоразделами и влияют на размещение рек и поселений.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России тянутся на юге, востоке и на Урале. Хотя их площадь меньше, они заметно меняют климат, затрудняют строительство и богаты полезными ископаемыми.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пределах одной страны встречаются низменности, возвышенности, плоскогорья и высокие горы. Именно поэтому природа России выглядит очень разнообразной даже на больших расстояниях.
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 — высочайший рубеж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горы выделяются молодым и высокогорным рельефом, резкими перепадами высот и снежными вершинами. Именно здесь находится Эльбрус — самая высокая точка России. На схеме эта область должна выглядеть как мощная горная дуга с заметными пиками.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 — каменный пояс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горы тянутся с севера на юг почти через всю страну и служат важной природной границей между Европой и Азией. На изображении Урал стоит показать длинной вытянутой цепью, без очень высоких вершин, но с чёткой протяжённостью.
</a:t>
            </a:r>
            <a:endParaRPr lang="en-US" sz="86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Алтай, Саяны и Камчатка — горы востока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 и Саяны образуют высокие и живописные горные районы юга Сибири, а Камчатка известна вулканическими хребтами и активной тектоникой. На схеме эти области должны быть отмечены как крупные массивы на юге и востоке России.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области России: от Кавказа до Камчатки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901" y="1426907"/>
            <a:ext cx="5469022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равнин и гор России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равнинные территории отличаются от горных по условиям жизни, хозяйства и освоения.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удобнее для дорог, городов и полей, а горы чаще связаны с добычей руд, лесами и трудными условиями освоения.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по географии России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равнин, возвышенностей и гор в России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характер рельефа страны: крупные ровные пространства преобладают, а горные районы занимают меньшую площадь.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равнин объясняет широкое развитие земледелия, транспорта и крупных населённых пунктов на равнинных территориях.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школьному атласу географии России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38309"/>
            <a:ext cx="603375" cy="536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25" y="3744150"/>
            <a:ext cx="603375" cy="5363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рельеф России разнообразен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древних устойчивых участках земной коры долго формировались равнины, низменности и плоскогорья. Такие территории обычно имеют спокойные, сглаженные формы поверхности и небольшие перепады высот.
</a:t>
            </a:r>
            <a:endParaRPr lang="en-US" sz="1250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земная кора испытывала сильные движения, возникали горные системы. Поэтому в России рядом с равнинами встречаются высокие хребты, крутые склоны и глубокие межгорные понижения.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возраст участков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пределах страны есть очень древние и более молодые области земной коры. Их неодинаковая история и строение создают сочетание низменностей, возвышенностей, плоскогорий и гор.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силы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дополняли ледники, реки, ветер и морские волны. Они вырабатывали долины, овраги, террасы и морены, делая поверхность России ещё более сложной и разнообразной.
</a:t>
            </a:r>
            <a:endParaRPr lang="en-US" sz="12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формировался рельеф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строение земной коры и внешние процессы создали современные формы поверхности.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полезные ископаемые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9644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ресурсы чаще связаны с осадочными бассейнами и равнинными территориями. Там мощные толщи осадочных пород создают условия для их накопления и последующей добычи.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879009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Угольные бассейны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запасы угля обычно приурочены к большим осадочным бассейнам. Такие районы удобны для промышленной разработки, потому что залежи часто располагаются на значительной площади.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0232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Руды металлов чаще встречаются в горах и на древних щитах. Здесь земная кора была сильно изменена, поэтому полезные ископаемые нередко выходят ближе к поверхности.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879009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добычи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рельефа влияет не только на размещение месторождений, но и на технику работы. На равнинах добывать сырьё проще, а в горах нужны более сложные и дорогие решения.
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2484" y="1396599"/>
            <a:ext cx="2685732" cy="32897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реки России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61084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реки текут спокойнее, шире разливаются и часто имеют извилистое русло. Такие реки удобнее для судоходства и заселения берегов.
</a:t>
            </a:r>
            <a:endParaRPr lang="en-US" sz="1018" dirty="0"/>
          </a:p>
        </p:txBody>
      </p:sp>
      <p:sp>
        <p:nvSpPr>
          <p:cNvPr id="12" name="Text 3"/>
          <p:cNvSpPr txBox="1"/>
          <p:nvPr/>
        </p:nvSpPr>
        <p:spPr>
          <a:xfrm>
            <a:off x="3390900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течение становится быстрым, появляются пороги и водопады. Перепады высот делают такие реки менее удобными для судоходства, но выгодными для гидроэнергетики.
</a:t>
            </a:r>
            <a:endParaRPr lang="en-US" sz="969" dirty="0"/>
          </a:p>
        </p:txBody>
      </p:sp>
      <p:sp>
        <p:nvSpPr>
          <p:cNvPr id="13" name="Text 4"/>
          <p:cNvSpPr txBox="1"/>
          <p:nvPr/>
        </p:nvSpPr>
        <p:spPr>
          <a:xfrm>
            <a:off x="661084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водные артерии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крупнейшим рекам России относятся Волга, Обь, Енисей, Лена и Амур. Их бассейны занимают огромные пространства и отражают строение поверхности страны.
</a:t>
            </a:r>
            <a:endParaRPr lang="en-US" sz="969" dirty="0"/>
          </a:p>
        </p:txBody>
      </p:sp>
      <p:sp>
        <p:nvSpPr>
          <p:cNvPr id="14" name="Text 5"/>
          <p:cNvSpPr txBox="1"/>
          <p:nvPr/>
        </p:nvSpPr>
        <p:spPr>
          <a:xfrm>
            <a:off x="3390900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течения зависит от общего уклона территории. Именно поэтому рельеф помогает понять, куда стекают воды и как делятся речные бассейны.
</a:t>
            </a:r>
            <a:endParaRPr lang="en-US" sz="101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рельеф влияет на хозяйство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хозяйства особенно заметны равнинные территории: именно там быстрее растут города и транспортные сети, а освоение территории идёт активнее.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определяет, где дешевле строить и легче жить. Поэтому население и предприятия чаще сосредоточены на равнинах.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школьному атласу географии России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географического положения и рельефа России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очень большую площадь, поэтому на её территории встречаются разные природные условия. Это делает страну одной из самых географически разнообразных в мире.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между частями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расположена и в Европе, и в Азии. Такое положение усиливает её транспортное значение и делает особенно заметными различия между регионами.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равнин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поверхности занимают равнины, а горы и плоскогорья встречаются реже. Из-за этого многие районы удобны для расселения, земледелия и строительства.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освоение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условия влияют на плотность населения, развитие транспорта и хозяйства. Поэтому одни территории заселены густо, а другие осваиваются медленно.
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страна огромных пространств и разных ландшафтов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рельеф делают Россию необычайно разнообразной: от морских берегов до высоких гор. Именно они определяют природные условия, хозяйство и расселение людей.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2026-06-02T14:35:11Z</dcterms:created>
  <dcterms:modified xsi:type="dcterms:W3CDTF">2026-06-02T14:35:11Z</dcterms:modified>
</cp:coreProperties>
</file>