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признака, которые помогают доказывать равенство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признаки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легко сравнивать по нескольким данным, а не по всем сторонам сразу. Поэтому признаки равенства помогают доказывать свойства фигур, находить неизвестные элементы и строить строгие решения в задачах геометрии.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равными треугольниками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считают равными, если при наложении они полностью совпадают. Это значит, что их форма и размеры одинаковы, а различий между фигурами нет.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все соответствующие стороны равны, и все соответствующие углы тоже равны. Достаточно доказать равенство самих треугольников, чтобы сразу сделать эти выводы.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элементов задают записью вершин. Если написано ABC и A1B1C1, то вершина A соответствует A1, B — B1, C — C1, а значит, и стороны сравниваются в этом же порядке.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треугольники уже признаны равными, можно без дополнительных вычислений утверждать равенство нужных отрезков и углов. Это сильно упрощает доказательства и сокращает решение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треугольника и их обозначение
</a:t>
            </a:r>
            <a:endParaRPr lang="en-US" sz="1837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треугольника три стороны, и их удобно сравнивать по длине. На чертеже равные стороны обычно помечают одинаковым числом штрихов, чтобы соответствие было видно сразу.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вершины, и именно их порядок показывает, какие элементы нужно считать соответствующими. Запись названия треугольника всегда читают по вершинам по порядку.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есть три угла, а сумма его внутренних углов всегда равна 180°. При сравнении важно отмечать именно те углы, которые соответствуют друг другу.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на рисунке изображают одинаковыми дугами. Такой способ помогает быстро увидеть, какие элементы уже совпадают по условию, а какие ещё нужно доказать.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обозначены как ABC и A1B1C1, то сравнение ведут строго в этом порядке. Тогда легко избежать путаницы между сторонами, вершинами и углами.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данным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элементы нужно проверить и к какому выводу это приводит.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достаточно установить равенство указанных элементов, чтобы сделать одинаковый вывод о равенстве треугольников.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две стороны и угол между ними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одного треугольника равны двум сторонам другого, а угол между этими сторонами тоже равен, то треугольники равны.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в задачах, где сразу известны две длины и угол между ними. Он позволяет уверенно сравнивать треугольники без лишних измерений.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признак используют в построениях, чертежах и доказательствах, когда нужно проверить, совпадает ли положение сторон и задаёт ли угол одинаковую форму фигуры.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сравнивать именно угол между данными сторонами. Если взять любой другой угол, условие уже не будет достаточным для вывода о равенстве.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геометрии, 9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первого признака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 проверки признака нужны не случайные элементы, а точно заданное сочетание сторон и угла между ними.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включённый угол связывает две стороны в единую конфигурацию и делает сравнение треугольников однозначным.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на чертеже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штрихов и одна дуга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рисунке два треугольника выглядят почти одинаково: на сторонах стоят одинаковые штрихи, а между ними отмечен равный угол. По этим знакам сразу видно, какие элементы совпадают и почему можно применять первый признак.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без путаницы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 помогают прочитать чертёж правильно: ABC соответствует A1B1C1. Когда порядок букв совпадает с отмеченными сторонами и углами, становится ясно, что сравниваются именно соответствующие элементы, а не случайные части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сторона и два прилежащих угла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одного треугольника равна стороне другого треугольника, а два угла у концов этой стороны тоже равны, то треугольники равны.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прилежащих угла задают положение стороны в фигуре, поэтому треугольник становится определённым. После этого сравнение уже достаточно для строгого вывода о равенстве.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используют, когда в задаче известна одна сторона и известны углы у её концов. Он удобен в доказательствах, связанных с параллельными прямыми и равнобедренными треугольниками.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убедиться, что сравниваются именно углы при концах данной стороны. Если один из углов не прилежит к этой стороне, признак применять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«Признаки равенства треугольников». Учебная схема, 9 класс.
</a:t>
            </a:r>
            <a:endParaRPr lang="en-US" sz="94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опирается на минимальный набор данных, но проверка их соответствия должна быть точной и последовательной.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равноправны: различается только набор известных элементов, а вывод всегда один — треугольники равны.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соответствие элементов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соответствия элементов в равных треугольниках.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вершин помогает сразу увидеть, какие стороны и углы сравниваются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вершин совпадает, легко определить пары соответствующих сторон и углов без лишних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три стороны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9190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то их можно считать равными полностью. Этого достаточно, чтобы восстановить форму без сравнения углов.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97404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 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в задачах, где даны только длины отрезков. Он помогает быстро сделать вывод там, где углы не указаны и их не требуется искать.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465617" y="2069741"/>
            <a:ext cx="2390861" cy="1508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равенства по трём сторонам сразу становятся равными все соответствующие углы и стороны. Это позволяет переходить к следующему шагу доказательства или 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линейке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два треугольника могут выглядеть одинаково, но важнее точные размеры. Если измерения трёх сторон совпадают, можно уверенно сделать вывод о равенстве фигур. Такой приём часто используют в школьных задачах, где нужно сравнить готовые построения.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детали в моделях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треугольные элементы встречаются в каркасах, схемах и декоративных конструкциях. Когда все стороны совпадают, детали становятся взаимозаменяемыми. Поэтому третий признак помогает не только в геометрии, но и при работе с чертежами и моделями.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в измерениях и чертежах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количестве и расположении известных элементов в условии задачи.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признаков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любой угол треугольника, хотя нужен именно угол между данными сторонами. Без этого условие признака не выполняется, и вывод о равенстве будет неверным.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угол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сравнивать стороны, которые не соответствуют друг другу. Нужно внимательно смотреть на порядок вершин и одинаковые отметки на чертеже, иначе элементы будут сопоставлены неправильно.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пары сторон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треугольники в неправильном порядке, легко перепутать соответствующие углы и стороны. Правильная запись помогает сразу увидеть, какие элементы должны совпадать.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Сбитый порядок вершин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условии недостаточно элементов для одного из трёх признаков. В этом случае нельзя делать вывод о равенстве треугольников, даже если чертёж кажется похожим.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данных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при применении признаков равенства треугольников.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связаны не с самим признаком, а с невнимательным чтением чертежа и условных обозначений.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соответствие элементов, поэтому перед доказательством нужно проверять порядок вершин и отметки на рисунке.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признаки равенства треугольников
</a:t>
            </a:r>
            <a:endParaRPr lang="en-US" sz="1652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помогают доказывать равенство углов и сторон в равнобедренных треугольниках. Благодаря этому легче устанавливать свойства основания, боковых сторон и осевой симметрии.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циркулем и линейкой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признаки используют, чтобы проверить, что полученная фигура совпадает с заданной. Это особенно важно, когда нужно получить точную копию треугольника по известным данным.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неизвестных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сторон или углов скрыта, равенство треугольников позволяет вывести недостающие значения. Так решают многие задачи на вычисление в курсе геометрии 7–9 классов.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фигуру разбивают на несколько треугольников. После этого признаки равенства помогают доказать равенство отрезков, углов и даже целых частей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13835"/>
            <a:ext cx="4534800" cy="22073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теме «Признаки равенства треугольников».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трёх признаков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различаются только набором данных, но приводят к одному и тому же результату.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 бы признак ни использовался, результат один: равны все соответствующие элементы двух треугольников.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 позволяют точно сравнивать фигуры, находить неизвестные элементы и строить строгие доказательства. Это один из главных инструментов школьной геометрии.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2026-06-03T10:49:28Z</dcterms:created>
  <dcterms:modified xsi:type="dcterms:W3CDTF">2026-06-03T10:49:28Z</dcterms:modified>
</cp:coreProperties>
</file>