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России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история и жизнь городов от Москвы до Дальнего Востока.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России важны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России соединяют людей, работу, образование и транспорт. Именно здесь сосредоточены власть, культура, промышленность и большие потоки жизни страны.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городского расселения России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особенно заметны крупные городские узлы и длинные расстояния между ними.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сосредоточены неравномерно: чем дальше на восток, тем больше расстояния и ниже плотность сети.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городского роста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X–XVII века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появлялись там, где можно было защититься, переправиться через реку или контролировать путь.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ускорила строительство новых районов и крупных городов, особенно в Сибири и на Урале.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XVIII–XIX века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портов, губернских центров и заводов сделал города важными узлами торговли и управления.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города растут как агломерации и сервисные центры, где важны транспорт, технологии и удобная среда.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делят города по разным признакам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можно сравнивать по размеру, роли и условиям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признаки показывают, что у каждого города своя задача в стране и свои условия развития.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городов в школьной 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роста городов
</a:t>
            </a:r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отражают смену главных функций городов в разные исторические периоды.
</a:t>
            </a:r>
            <a:endParaRPr lang="en-US" sz="227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крупных центра страны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объединяет политическую власть, бизнес, крупнейшие транспортные потоки и множество образовательных возможностей. Это главный центр страны, где особенно заметна роль крупных магистралей и связей между регионами.
</a:t>
            </a:r>
            <a:endParaRPr lang="en-US" sz="1598" dirty="0"/>
          </a:p>
        </p:txBody>
      </p:sp>
      <p:sp>
        <p:nvSpPr>
          <p:cNvPr id="12" name="Text 3"/>
          <p:cNvSpPr txBox="1"/>
          <p:nvPr/>
        </p:nvSpPr>
        <p:spPr>
          <a:xfrm>
            <a:off x="3395662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Санкт‑Петербург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Санкт‑Петербург сочетает морскую историю, сильную научную базу и богатую культурную жизнь. Город известен музеями, университетами, театрами и особой архитектурой на берегах Невы.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096000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 вырос как крупный центр Сибири и стал важным узлом науки, образования и логистики. Его роль особенно заметна в огромном пространстве за Уралом.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собраны неравномерно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огромной территории России транспортная сеть и история освоения сильно влияли на то, где вырастали города.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центра страны, тем реже города расположены друг к другу и тем важнее транспортные связи.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894" y="2400298"/>
            <a:ext cx="60521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по их роли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город часто совмещает несколько функций, поэтому классификация всегда условна.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города помогают понять, почему он развивается именно так и что делает его заметным на карте страны.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классификация городов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как память города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камне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Казанский кремль, набережные Петербурга и московские высотки напоминают: архитектура хранит следы разных эпох и решений.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планировке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Планировка улиц и площадей показывает, чем город жил раньше: торговлей, обороной, промышленностью или представительскими функциями.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Приморские города читаются по связи с водой: портами, бухтами, набережными и открытыми видами на горизонт.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города помогает понять его характер быстрее, чем длинное описание: достаточно посмотреть на центр и окраины.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городская жизнь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районов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соединяет районы, сокращает время пути и делает город доступным не только для центра, но и для окраин. Без него школы, кружки и работа становятся слишком далеко для повседневной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люди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определяет, сколько людей живёт рядом и как быстро растёт нагрузка на дворы, дороги и инженерные сети. В больших городах особенно важны плотная застройка и продуманная планировка кварталов.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больницы и поликлиники показывают, насколько город удобен для семей. Если этих объектов мало или они расположены далеко, жители тратят больше времени на обычные дела.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магазины, библиотеки и площадки формируют повседневную среду. Именно они делают город не просто местом работы, а пространством, где можно отдыхать, учиться и встречаться с людьми.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цепочка взаимосвязанных элементов
</a:t>
            </a:r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повседневные потребности жителей связаны через инфраструктуру города.
</a:t>
            </a:r>
            <a:endParaRPr lang="en-US" sz="227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крупных городов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одном городе разные проблемы заметны по-разному: где-то сильнее ощущаются пробки, а где-то — шум и нехватка зелени возле домов.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оказываются транспортные и инфраструктурные трудности: они сразу влияют на повседневную жизнь и усиливают остальные проблемы.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презентации; не статистическое исследование.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культуры и 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 Санкт-Петербург часто воспринимаются как города, где история и современность идут рядом. Здесь много музеев, театров, университетов и станций метро, а центр города остаётся важной частью повседневной жизни. Именно поэтому культурная среда здесь особенно заметна.
</a:t>
            </a:r>
            <a:endParaRPr lang="en-US" sz="1098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истории и делового ритма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и Екатеринбург показывают другой тип городской среды: здесь сильны исторические кварталы, деловые улицы и места, связанные с развитием региона. В таких городах легко увидеть, как архитектура, экономика и городские традиции поддерживают друг друга.
</a:t>
            </a:r>
            <a:endParaRPr lang="en-US" sz="1188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природа становится частью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 и Владивосток выделяются близостью к морю и природным ландшафтам. Набережные, виды на бухты, туристические маршруты и открытые пространства формируют особое впечатление о городе и влияют на то, как жители и гости проводят время.
</a:t>
            </a:r>
            <a:endParaRPr lang="en-US" sz="1172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можно узнать с первого взгляда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348" y="2233462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54749"/>
            <a:ext cx="589800" cy="471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48379"/>
            <a:ext cx="589800" cy="524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38457"/>
            <a:ext cx="589800" cy="524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для комфортного города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зелени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парки и скверы дают жителям место для отдыха рядом с домом. Они снижают шум, улучшают микроклимат и делают город приятнее для прогулок в любое время года.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Велодорожки и удобные переходы помогают безопасно перемещаться без машины. Когда пешеходы и велосипедисты получают своё пространство, уличное движение становится спокойнее и предсказуемее.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Электробусы и трамваи уменьшают выхлопы и разгружают улицы. Такой транспорт особенно полезен там, где важно быстро перевезти много людей без лишнего шума и пробок.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дворы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Благоустроенные дворы, освещение и разделение потоков делают районы безопаснее. Родителям, детям и пожилым людям легче пользоваться пространством, если оно продумано и хорошо организовано.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города и их масштаб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не только размер городов, но и их роль в стране: одни концентрируют население, другие важны для туризма, науки или географии.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 Санкт-Петербург заметно превосходят остальные города по численности, а Сочи выделяется не размером, а туристической и географической ролью.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 — по открытым данным о населении городов; без указания даты, так как значения меняются.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369" y="2135775"/>
            <a:ext cx="623363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176" y="2162625"/>
            <a:ext cx="625500" cy="50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2733" y="2135780"/>
            <a:ext cx="692625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1272" y="2135780"/>
            <a:ext cx="415575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для исследования одного города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карты: укажите, в какой части России находится город, рядом ли есть река, море, железная дорога или граница. Это сразу объяснит его развитие.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 известен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коротко опишите, чем он известен: промышленностью, наукой, культурой, туризмом или транспортом. Один город может совмещать несколько функций, и это важно показать.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условия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отметьте климат и природные условия. Они влияют на транспорт, строительство, одежду жителей и даже на то, как устроены улицы и дворы.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проблема и 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завершение выберите главную проблему и подходящее решение: пробки, нехватку зелени, износ дорог или удалённость районов. Так карточка превратится в настоящий мини-анализ.
</a:t>
            </a:r>
            <a:endParaRPr lang="en-US" sz="14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городам России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726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Сибири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ответить без подсказок: какой город считается крупнейшим в Сибири? Вспомните, где он находится и почему именно там вырос большой научный и транспортный центр.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9615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 у моря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город, который соединяет море, набережные и курортную атмосферу. Подумайте, как природа влияет на отдых, транспорт и повседневную жизнь жителей.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142566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город чаще всего называют научным центром России? Здесь важны университеты, институты и роль города в развитии знаний и технологий.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формирует город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задаёт первый смысл города: река, море, равнина, горы или железная дорога определяют, чем он будет заниматься и как будет расти.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оставляет в городе следы: крепости превращаются в районы, заводы — в кварталы, а старые улицы помогают понять прошлые эпохи.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 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учёба формируют ежедневные маршруты жителей. Если в городе много университетов, портов или предприятий, ритм жизни становится совсем другим.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передвижения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соединяет всё вместе: от него зависит, сколько времени уходит на дорогу, насколько доступны районы и удобно ли жить семьям с детьми.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города — одна страна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России очень разные, но каждый из них показывает свою часть страны: где-то главную роль играет история, где-то — промышленность, наука, море или транспорт. Вместе они создают единую городскую сеть.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2026-07-26T22:53:28Z</dcterms:created>
  <dcterms:modified xsi:type="dcterms:W3CDTF">2026-07-26T22:53:28Z</dcterms:modified>
</cp:coreProperties>
</file>