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08900" y="757550"/>
            <a:ext cx="7623900" cy="205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Народ-философ: как опыт народа становится литературным и нравственным знанием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29947" y="2930051"/>
            <a:ext cx="76026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народная память превращается в нравственную мудрость и язык культуры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708900" y="4301525"/>
            <a:ext cx="7911000" cy="32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мудрость в школьном чтении: зачем она нужна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увидеть, как русская литература говорит о долге, правде, совести и смысле жизни. Через народную речь и фольклор писатели раскрывали характер человека и национальные ценности.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 поговорки сжимают большой жизненный опыт в точную формулу. Они учат трудолюбию, терпению, ответственности за слово и уважению к правде.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 поговорки как краткая философия жизни
</a:t>
            </a:r>
            <a:endParaRPr lang="en-US" sz="2576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сила в запоминаемости и практичности: смысл сразу связан с поступком, отношением к людям и повседневным выбором. Это не отвлечённые рассуждения, а проверенные жизнью нормы.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выражения сохраняют коллективную память народа и передают её новым поколениям. Поэтому они работают как нравственные ориентиры, понятные без сложного объяснения.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правота важнее внешней силы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и былинах герой ценится не за эффектность, а за стойкость, честность и готовность пройти испытание. Его поступок показывает, как народ понимает достоинство и верность долгу.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Фольклорный герой и народный идеал человека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как знак внутренней мудрости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Ивана-дурака подчёркивает доверие к совести и неожиданную прозорливость простого человека. Богатыри же воплощают защиту земли, служение общему делу и ответственность перед родом.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мотивы чаще всего организуют народное мышление и оценку поступков.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фольклорных мотивов, обобщение по материалам школьного курса литературы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народной мудрости в фольклоре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труд и нравственная оценка: народная мудрость прежде всего отвечает на вопросы жизни, а не теории.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народной традиции страдание нередко понимается как испытание, которое выявляет силу характера. Человек проверяется не словами, а тем, как он сохраняет достоинство в трудный момент.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Судьба, испытание и смысл страдания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в этой системе ценностей не означает покорность. Это внутренняя собранность, позволяющая не утратить честь, выдержку и верность правде, даже когда обстоятельства против человека.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понимание сближает фольклор с литературой, где важны выбор, ответственность и духовная стойкость. Народная мудрость помогает увидеть в страдании не только боль, но и нравственный смысл.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094046"/>
            <a:ext cx="4821300" cy="13967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народное мышление образно и жизненно, а философское — понятийно и системно.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формы ищут ответ о человеке, но делают это разными средствами: одна — через образ и опыт, другая — через аргумент и систему.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и философская речь: сходство и различие
</a:t>
            </a:r>
            <a:endParaRPr lang="en-US" sz="257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по материалам темы урока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народной культуре именно совесть задаёт меру поступка: оценивается не только результат, но и честность намерения, ответственность и верность правде.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пословицам, житийной традиции и произведениям русской литературы XIX века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судья важнее внешнего наказания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опыта к мудрости: как рождается народное знание
</a:t>
            </a:r>
            <a:endParaRPr lang="en-US" sz="2527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путь от наблюдения к устойчивому нравственному правилу.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классика как продолжение народного философствования
</a:t>
            </a:r>
            <a:endParaRPr lang="en-US" sz="2045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Пушкин: живой язык и нравственный выбор
</a:t>
            </a:r>
            <a:pPr algn="ctr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 народная речь звучит естественно и точно, а за простотой интонации скрывается серьёзный разговор о чести, свободе и долге. В его произведениях народный опыт становится художественным способом понять человека в истории и в частной судьбе.
</a:t>
            </a:r>
            <a:endParaRPr lang="en-US" sz="984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и Шолохов: голос народа в литературе
</a:t>
            </a:r>
            <a:pPr algn="ct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Некрасова и Шолохова особенно заметна связь литературы с народной памятью, трудом и страданием. Их тексты создают ощущение живого разговора о жизни, где личная судьба не отделяется от судьбы семьи, земли и исторического времени.
</a:t>
            </a:r>
            <a:endParaRPr lang="en-US" sz="1039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 Достоевский: проверка совести в судьбе героя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 Достоевский показывают, как нравственный конфликт раскрывается в повседневных решениях обычного человека. Их герои часто говорят просто, но именно в этой простоте слышна глубина народного представления о правде, ответственности и внутренней свободе.
</a:t>
            </a:r>
            <a:endParaRPr lang="en-US" sz="96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народная речь связывает ценность человека не с успехом, а с трудом, честностью и ответственностью перед другими.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учебная схема по мотивам русских пословиц, сказок и песен; относительные значения для визуализации.
</a:t>
            </a:r>
            <a:endParaRPr lang="en-US" sz="1097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ценности чаще всего повторяются в народных текстах
</a:t>
            </a:r>
            <a:endParaRPr lang="en-US" sz="2002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нормы поведения, а не отвлечённые идеи: народная философия оценивает жизнь через поступок, долг и отношение к людям.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традиционной культуре личность воспринимается не изолированно, а через связи с семьёй, соседями и общиной. Человек отвечает не только за себя, но и за общий порядок.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Общинность и представление о человеке как части целого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Отсюда высокая ценность взаимной поддержки: помощь ближнему, участие в общем деле и готовность разделить труд или беду считаются нормой, а не исключением.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Эгоизм осуждается, потому что разрушает согласие и доверие. Народное представление о человеке строится на мысли, что достоинство раскрывается в ответственности перед другими.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народная традиция понимает свободу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мыслится как жизнь по правде и внутреннему закону совести, а не как право делать что угодно без оглядки на последствия.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Ценится способность самостоятельно решать, оставаясь честным перед собой и другими. Важна не внешняя независимость, а верность достоинству и ответственности.
</a:t>
            </a:r>
            <a:endParaRPr lang="en-US" sz="1224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переосмысление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развивает этот идеал, показывая, что подлинная свобода связана с моральной зрелостью, а не с произволом и вседозволенностью.
</a:t>
            </a:r>
            <a:endParaRPr lang="en-US" sz="12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исторический слой приносил новые слова, образы и переживания, но не отменял базовые представления о памяти, труде и нравственном долге.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историко-культурная схема для учебного анализа народного мировоззрения.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слои народного мировоззрения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развивалась по нарастающей: внешние изменения не разрушали её ядро, а добавляли новые смысловые уровни.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762" y="1245345"/>
            <a:ext cx="425700" cy="3405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862" y="1205475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762" y="3061600"/>
            <a:ext cx="425700" cy="37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5162" y="3080520"/>
            <a:ext cx="425700" cy="3405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народную философию называют живой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Живёт в речи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передаётся через повседневные слова, пословицы и устойчивые выражения, которые человек слышит дома, в школе и в общении с окружающими.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Проявляется в обрядах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семейные ритуалы и обрядовые действия сохраняют представления о памяти, уважении, порядке и связи человека с традицией.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Проверяется опытом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смыслы не остаются абстрактными: они постоянно подтверждаются жизненными ситуациями, где приходится выбирать между удобством и совестью.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Сохраняется поколениями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Живость традиции обеспечивается передачей от старших к младшим, поэтому она меняется вместе с жизнью, но не теряет нравственного ядра.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353335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1353335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смыслы в искусстве и фольклоре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Узор, который хранит память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орнамент кажется украшением, но в нём скрыта идея порядка, повторяемости и связи времён. Ритм линий напоминает о круговороте жизни, а традиционные цвета и формы возвращают к памяти предков и домашнего уклада.
</a:t>
            </a:r>
            <a:endParaRPr lang="en-US" sz="1383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сказка и лубок как язык смысла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и сказке важны не только сюжет и звук, но и нравственный вывод. Лубочная картинка делает этот вывод наглядным: простыми образами она рассказывает о труде, смекалке, верности и достоинстве.
</a:t>
            </a:r>
            <a:endParaRPr lang="en-US" sz="138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114483"/>
            <a:ext cx="4228200" cy="1224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народной философии и их смысл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Абстрактные ценности в народной культуре часто выражаются через предметные и жизненные образы, которые легко запоминаются и передаются.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Конкретный образ помогает превратить отвлечённую идею в морально значимый символ, понятный и запоминающийся для любого поколения.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образов русской фольклорной и литературной традиции.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пословицы к жизненному правилу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жизненное наблюдение превращается в устойчивую норму поведения через повторение и передачу традицией.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006" y="3040066"/>
            <a:ext cx="425700" cy="340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8231" y="3021146"/>
            <a:ext cx="425700" cy="37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8231" y="549041"/>
            <a:ext cx="425700" cy="340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5728" y="509171"/>
            <a:ext cx="420300" cy="420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Народ-философ в современной культуре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Пословицы, устойчивые обороты и образные выражения продолжают работать в речи, помогая точно и коротко выражать нравственную оценку событий.
</a:t>
            </a:r>
            <a:endParaRPr lang="en-US" sz="1165" dirty="0"/>
          </a:p>
        </p:txBody>
      </p:sp>
      <p:sp>
        <p:nvSpPr>
          <p:cNvPr id="11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семейных историях сохраняются представления о долге, взаимной поддержке и уважении к старшим, поэтому традиция передаётся не только через книги.
</a:t>
            </a:r>
            <a:endParaRPr lang="en-US" sz="1125" dirty="0"/>
          </a:p>
        </p:txBody>
      </p:sp>
      <p:sp>
        <p:nvSpPr>
          <p:cNvPr id="12" name="Text 4"/>
          <p:cNvSpPr txBox="1"/>
          <p:nvPr/>
        </p:nvSpPr>
        <p:spPr>
          <a:xfrm>
            <a:off x="34982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классики и фольклорные тексты знакомят подростков с национальными ценностями, которые помогают понимать характеры и конфликты героев.
</a:t>
            </a:r>
            <a:endParaRPr lang="en-US" sz="1125" dirty="0"/>
          </a:p>
        </p:txBody>
      </p:sp>
      <p:sp>
        <p:nvSpPr>
          <p:cNvPr id="13" name="Text 5"/>
          <p:cNvSpPr txBox="1"/>
          <p:nvPr/>
        </p:nvSpPr>
        <p:spPr>
          <a:xfrm>
            <a:off x="6243022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символы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памятные даты и художественные образы снова обращают внимание к корням, когда обществу особенно нужны опора, достоинство и солидарность.
</a:t>
            </a:r>
            <a:endParaRPr lang="en-US" sz="112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Народ-философ — это живая традиция, где опыт поколений превращается в язык совести, труда и правды. Понимание этой традиции помогает читать литературу глубже и видеть в ней национальный характер.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мудрость: язык памяти и нравственного выбора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2026-05-23T18:26:00Z</dcterms:created>
  <dcterms:modified xsi:type="dcterms:W3CDTF">2026-05-23T18:26:00Z</dcterms:modified>
</cp:coreProperties>
</file>