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«Нивы сжаты, рощи голы»: осенняя картина в стихотворении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передают тихую красоту поздней осени.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и школьное чтение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помогает увидеть осень через знакомые образы: убранное поле, голые деревья, прохладный воздух. Простые слова делают картину понятной и живой для пятиклассников.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как основа смысла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заметных признаках поздней осени: нивы уже сжаты, рощи стоят голые, а пространство кажется пустым и тихим.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показывают, что летний труд завершён, а природа постепенно готовится к зимнему покою. Время года ощущается не по названию, а по наблюдениям.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создаёт не только точную картину, но и особое чувство: спокойствие, завершённость и лёгкую грусть от ухода тепла.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роща в осенней тишине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деревенское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роща, дорога и воздух вместе создают образ русской деревни. Перед глазами возникает открытое пространство, где особенно заметны пустота и тишина.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Убранное поле, редкие деревья без листвы и серое небо делают пейзаж очень наглядным. В этих деталях чувствуется и красота, и спокойствие поздней осени.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тепла к зимнему покою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заканчивается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заметен момент завершения: урожай убран, а привычная летняя полнота природы исчезает.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после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нивы напоминают, что важное дело в поле уже выполнено, и наступает пауза.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проходит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рощи показывают конец листопада, когда деревья теряют последнюю листву.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Приближается холод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Пустота, тишина и прохладный воздух подводят природу к зимнему покою.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создают образ осени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короткие природные штрихи, которые сразу вызывают перед глазами осенний пейзаж.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зрительные детали природы; настроение дополняет картину, но не заменяет её.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«Нивы сжаты, рощи голы»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рисуют осень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 о поле и собранном урожае. Оно сразу связывает пейзаж с трудом человека и завершением сельских работ.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Рощи
</a:t>
            </a:r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Рощи помогают увидеть деревья, которые уже потеряли листву. Образ становится просторным, светлым и немного пустынным.
</a:t>
            </a:r>
            <a:endParaRPr lang="en-US" sz="94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
</a:t>
            </a:r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точно передаёт оголённость природы. Оно делает картину холоднее и подчёркивает конец тёплого сезона.
</a:t>
            </a:r>
            <a:endParaRPr lang="en-US" sz="955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
</a:t>
            </a:r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связано с уборкой хлеба. Оно показывает, что летняя работа завершилась, а поле стало тихим и пустым.
</a:t>
            </a:r>
            <a:endParaRPr lang="en-US" sz="965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деталей складывается образ поздней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стихотворении показывает движение от предметных картин к общему настроению.
</a:t>
            </a:r>
            <a:endParaRPr lang="en-US" sz="217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и задумчивое настроение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тревожных событий или резких изменений. Тон остаётся ровным, поэтому читатель воспринимает осень как тихую и естественную часть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 связана не с печалью, а с прощанием с теплом, зеленью и летним простором. Это мягкое чувство делает картину более живой.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созерцательным: хочется не торопиться, а внимательно смотреть на поля, деревья и небо, замечая спокойную красоту перемен.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и детали помогают создать ясный и выразительный осенний пейзаж.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здесь простые, но очень точные: они делают пейзаж наглядным и помогают почувствовать настроение поздней осени.
</a:t>
            </a:r>
            <a:endParaRPr lang="en-US" sz="87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«Нивы сжаты, рощи голы»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«сжаты» указывает на труд людей: урожай уже убран, а поле готово к следующему сезону. Через одну деталь поэт показывает завершение летней работы.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признаки связаны с жизнью деревни: после жатвы наступает тишина, а открытое пространство полей напоминает о конце активного сезона.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стихотворении не назван, но его присутствие ощущается в самом пейзаже. Природа словно откликается на человеческий труд и меняется вместе с ним.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важная мысль: природа и жизнь человека идут рядом, а смена времён года отражает привычный ритм сельского труда и ожидание зимы.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осени легко понять школьникам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поздней осени легко представить, потому что в стихотворении названы знакомые каждому признаки: голые деревья, прохладный воздух, пустые поля и тишина.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картины можно увидеть осенью в школьном дворе, парке или за городом. Поэтому стихотворение быстро вызывает у читателя узнаваемый и понятный образ 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года по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именно осень сильнее всего связана с тишиной, увяданием и переходом к холоду.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лета и зимы осень выделяется как время перемен и затихания, что соответствует настроению стихотворения.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времён года по тексту стихотворения «Нивы сжаты, рощи голы».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создать плавный и тихий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«Нивы сжаты, рощи голы».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строк делает чтение ровным и спокойным. Звучание поддерживает образ тихой осенней природы без резких интонаций.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помогают сразу увидеть осенний пейзаж и понять его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называют не только предметы, но и действия, поэтому они передают и картину осени, и ощущение завершённого труда.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«Нивы сжаты, рощи голы».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позднюю осень как естественную часть годового круга. Увядание природы не кажется чем-то страшным или случайным — это обычный этап смены сезонов.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важно умение замечать простые, но выразительные детали: поле, рощу, туман, пустое пространство. Из них складывается точная картина времени года.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связана с внимательным наблюдением за миром. Чем спокойнее взгляд на природу, тем яснее становится её красота даже в холодный и тихий период.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принимать перемены без тревоги: после труда приходит покой, а после осени — зима, которая тоже является частью природного порядка.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Убранное поле и тихая дорога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просторная деревенская местность, где жатва уже закончилась. Пустое поле и спокойная дорога создают ощущение тишины и завершённости. Такой пейзаж легко представить на осенней фотографии.
</a:t>
            </a:r>
            <a:endParaRPr lang="en-US" sz="1102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 без листвы и серое небо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деревья стоят без листьев, а воздух кажется холодным и прозрачным. Низкое небо и открытое пространство усиливают впечатление поздней осени. В такой картине чувствуется не мрачность, а спокойствие сельской природы.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деревни в стихотворении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чувству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стихотворения: от предметных деталей к общему настроению.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создаётся не сюжетом, а точными осенними деталями и спокойной интонацией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спокойствие и тишина, поэтому стихотворение воспринимается как созерцательное и очень тихое.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анализ текста стихотворения «Нивы сжаты, рощи голы».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увиденная точно и просто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несколько точных слов могут передать целую картину поздней осени. Через труд, тишину и перемены поэт создаёт спокойный и запоминающийся образ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2026-05-17T18:37:33Z</dcterms:created>
  <dcterms:modified xsi:type="dcterms:W3CDTF">2026-05-17T18:37:33Z</dcterms:modified>
</cp:coreProperties>
</file>