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image" Target="../media/image-17-11.png"/><Relationship Id="rId12" Type="http://schemas.openxmlformats.org/officeDocument/2006/relationships/image" Target="../media/image-17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«Я и другие» в литературе: человек в мире отношений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показывает, как человек раскрывается через отношения с людьми.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4701" y="627950"/>
            <a:ext cx="3479599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тема «Я и другие» важна в литературе 7 класса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7 классе особенно понятны истории о дружбе, справедливости, одиночестве и выборе. Литературные герои помогают увидеть, как слова, поступки и влияние окружающих меняют человека изнутри.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литературе раскрывается человек среди людей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2098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становится понятен по речи: по словам видно, уважает ли он собеседника, умеет ли слушать, скрывает ли раздражение или говорит открыто и честно.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422463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Поступки показывают характер точнее любых объяснений. В трудной ситуации особенно заметно, способен ли персонаж на помощь, верность слову и ответственность за выбор.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6350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раскрывает внутренний мир через детали поведения, портрет, диалог и авторскую оценку. Даже короткая реплика может многое сказать о человеке.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84767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герой меняется в разных обстоятельствах. В одиночестве, в споре и в момент решения проявляются его слабости, сила и нравственный ориентир.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2988498"/>
            <a:ext cx="9144000" cy="215205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645600" y="197125"/>
            <a:ext cx="7852800" cy="8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Герой, семья и коллектив: главные виды отношений в произведении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77410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4889350" y="1684625"/>
            <a:ext cx="2758800" cy="26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 и общество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77410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семье герой учится доверию, заботе и уважению к старшим. Здесь важны память, поддержка и умение слышать близких, даже если мнения не совпадают.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89350" y="2158925"/>
            <a:ext cx="3395700" cy="96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коллективе и обществе проверяются товарищество, честь и справедливость. Здесь особенно заметно, умеет ли человек договариваться, отвечать за слово и сохранять достоинство.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понять отношения героев в тексте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516425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и контраст сразу показывают, где герои сходятся, а где расходятся. Через столкновение характеров автор делает отношения напряжёнными и выразительными.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4384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 раскрывает доверие или отчуждение. Вежливые, точные слова сближают персонажей, а грубость, насмешка и резкие реплики отдаляют их друг от друга.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641800" y="2100100"/>
            <a:ext cx="2131200" cy="221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Молчание, пауза, жест и взгляд тоже несут смысл. Иногда именно такие детали лучше всего передают обиду, сомнение, стыд или скрытую симпатию.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чаще всего ценятся в литературных героях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важны качества, которые проявляются не в словах, а в трудном поступке.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ценится нравственная устойчивость: верность, честность и ответственность поддерживают другие добродетели.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произведениям школьной программы 7 класса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конфликта между «я» и «другими»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типичный путь конфликта в художественном произведении и его итог.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герои ссорятся и не понимают друг друга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1426625" y="18208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частых причин ссоры — гордость. Герой не хочет уступать, боится показать слабость и поэтому отвечает резко, даже если конфликт можно было бы остановить.
</a:t>
            </a:r>
            <a:endParaRPr lang="en-US" sz="1180" dirty="0"/>
          </a:p>
        </p:txBody>
      </p:sp>
      <p:sp>
        <p:nvSpPr>
          <p:cNvPr id="12" name="Text 3"/>
          <p:cNvSpPr txBox="1"/>
          <p:nvPr/>
        </p:nvSpPr>
        <p:spPr>
          <a:xfrm>
            <a:off x="5029575" y="1827600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Непонимание усиливают обида, зависть и страх быть осмеянным. Иногда персонажи спорят не из-за важного решения, а из-за задевшего их замечания или неверного тона.
</a:t>
            </a:r>
            <a:endParaRPr lang="en-US" sz="1172" dirty="0"/>
          </a:p>
        </p:txBody>
      </p:sp>
      <p:sp>
        <p:nvSpPr>
          <p:cNvPr id="13" name="Text 4"/>
          <p:cNvSpPr txBox="1"/>
          <p:nvPr/>
        </p:nvSpPr>
        <p:spPr>
          <a:xfrm>
            <a:off x="50295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становится острее, когда герои не слушают друг друга, спешат осудить и доверяют слухам. В тексте это часто приводит к ошибочным выводам и новым обидам.
</a:t>
            </a:r>
            <a:endParaRPr lang="en-US" sz="1155" dirty="0"/>
          </a:p>
        </p:txBody>
      </p:sp>
      <p:sp>
        <p:nvSpPr>
          <p:cNvPr id="14" name="Text 5"/>
          <p:cNvSpPr txBox="1"/>
          <p:nvPr/>
        </p:nvSpPr>
        <p:spPr>
          <a:xfrm>
            <a:off x="1426375" y="3800563"/>
            <a:ext cx="2551800" cy="88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5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показывают, что отношения особенно ломает эгоизм. Если персонаж ставит собственную выгоду выше доверия и дружбы, даже маленькая размолвка становится серьёзной.
</a:t>
            </a:r>
            <a:endParaRPr lang="en-US" sz="1155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074232"/>
            <a:ext cx="4007700" cy="1597186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героев и их смысл в художественном тексте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реплика влияет на отношения и раскрывает характер персонажа.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Речь героя часто точнее прямого описания показывает его характер, намерения и отношение к другим.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речевых характеристик персонажей в произведениях школьной программы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9800" y="1366390"/>
            <a:ext cx="4010100" cy="327387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 и уважение к человеку в литературе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19575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Личные границы героя связаны с его достоинством, правом на выбор, отказ и тайну. Когда персонажа не унижают и не давят на него, отношения становятся честнее и безопаснее.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499888" y="1836550"/>
            <a:ext cx="19974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Нарушение границ в литературе видно по насмешкам, жестоким шуткам, давлению группы и предательству доверия. Такие эпизоды помогают понять, как важно уважать чужие чувства и пространство.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517350"/>
            <a:ext cx="220800" cy="220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39430"/>
            <a:ext cx="220800" cy="17664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39430"/>
            <a:ext cx="220800" cy="17664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качества делают дружбу настоящей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Радость за другого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Настоящая дружба проявляется, когда успех товарища не вызывает зависти. Литературные герои, умеющие радоваться чужим достижениям, показывают зрелость, уважение и внутреннюю щедрость.
</a:t>
            </a:r>
            <a:endParaRPr lang="en-US" sz="1042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 не смеётся над слабостью товарища и не выдаёт его тайны. Он умеет заступиться, поддержать перед другими и не оставить человека одного в момент стыда или страха.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Честность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Дружба держится на правде, а не на лестных словах. Писатели показывают, что открытый разговор помогает сохранить доверие, а скрытая ложь или недомолвка быстро его разрушает.
</a:t>
            </a:r>
            <a:endParaRPr lang="en-US" sz="1073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Верность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Настоящий друг остаётся рядом не только в радости, но и в трудный момент. В литературе верность проверяется поступком: поможет ли герой, когда ему самому неудобно или опасно.
</a:t>
            </a:r>
            <a:endParaRPr lang="en-US" sz="1077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отношения чаще всего встречаются в школьной литературе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именно через близкие и напряжённые отношения авторы проверяют характер героя и показывают, как он делает нравственный выбор.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первом плане оказываются дружба и конфликт: они лучше всего раскрывают поступки, чувства и ответственность героя.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произведений школьной программы 7 класса; обобщение по тематике отношений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 группе раскрывается личность героя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740675" y="181367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мнением большинства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становится видно, согласен ли он молчать вместе со всеми или готов возразить, если считает происходящее несправедливым.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740675" y="3591625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 для героя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показывает, сохранил ли он себя среди других, изменился ли к лучшему или, наоборот, подчинился давлению коллектива.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151150" y="9247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Вхождение в коллектив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Герой попадает в общую среду и сразу чувствует её правила: кто здесь задаёт тон, кого слушают, а кого не замечают.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151150" y="27026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Личный поступок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в конкретном действии характер проявляется особенно ясно: поддержит ли герой слабого, скажет ли правду, останется ли честным.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анализ отношений героев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перейти от наблюдений за эпизодом к выводу о характере и авторской позиции.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среда влияет на героя литературного произведения
</a:t>
            </a:r>
            <a:endParaRPr lang="en-US" sz="26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1477600" y="1861925"/>
            <a:ext cx="25008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Семья, школа и круг общения задают первые привычки героя. Если рядом есть забота и доверие, он учится ответственности, уважению и умению слышать других.
</a:t>
            </a:r>
            <a:endParaRPr lang="en-US" sz="1132" dirty="0"/>
          </a:p>
        </p:txBody>
      </p:sp>
      <p:sp>
        <p:nvSpPr>
          <p:cNvPr id="10" name="Text 3"/>
          <p:cNvSpPr txBox="1"/>
          <p:nvPr/>
        </p:nvSpPr>
        <p:spPr>
          <a:xfrm>
            <a:off x="5087975" y="1822188"/>
            <a:ext cx="24807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Жестокая или равнодушная среда действует иначе: герой становится замкнутым, грубым, настороженным. Литература показывает, как постоянное давление меняет его слова, поведение и отношение к людям.
</a:t>
            </a:r>
            <a:endParaRPr lang="en-US" sz="1052" dirty="0"/>
          </a:p>
        </p:txBody>
      </p:sp>
      <p:sp>
        <p:nvSpPr>
          <p:cNvPr id="11" name="Text 4"/>
          <p:cNvSpPr txBox="1"/>
          <p:nvPr/>
        </p:nvSpPr>
        <p:spPr>
          <a:xfrm>
            <a:off x="3000275" y="3800575"/>
            <a:ext cx="2530200" cy="8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Писатели подчёркивают, что человек перенимает не только манеры, но и ценности окружения. Поэтому важно, кто рядом с героем и какие поступки считаются нормой.
</a:t>
            </a:r>
            <a:endParaRPr lang="en-US" sz="1179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меняется, когда герой оказывается один или среди людей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одиночестве герой чаще думает и сомневается, а в разговоре с другими его состояние становится заметнее через слова, паузы и реакцию на чужую оценку.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показывает: общение усиливает и сильные, и слабые стороны героя, поэтому именно в обществе характер виден особенно ясно.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Сравнительный анализ литературных эпизодов школьной программы 7 класса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18550" y="1513192"/>
            <a:ext cx="267600" cy="23786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732575" y="1525085"/>
            <a:ext cx="267600" cy="21408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21925" y="1498325"/>
            <a:ext cx="267600" cy="2676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104700" y="1513192"/>
            <a:ext cx="267600" cy="237867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271375" y="1513192"/>
            <a:ext cx="267600" cy="237867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872292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6" name="Text 2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герои поддерживают друг друга словами и поступками
</a:t>
            </a:r>
            <a:endParaRPr lang="en-US" sz="2600" dirty="0"/>
          </a:p>
        </p:txBody>
      </p:sp>
      <p:sp>
        <p:nvSpPr>
          <p:cNvPr id="17" name="Text 3"/>
          <p:cNvSpPr txBox="1"/>
          <p:nvPr/>
        </p:nvSpPr>
        <p:spPr>
          <a:xfrm>
            <a:off x="736212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Поверить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включает доверие к человеку, который ошибся или растерялся. Когда ему дают шанс исправиться, отношения не ломаются окончательно и появляется возможность для примирения.
</a:t>
            </a:r>
            <a:endParaRPr lang="en-US" sz="1200" dirty="0"/>
          </a:p>
        </p:txBody>
      </p:sp>
      <p:sp>
        <p:nvSpPr>
          <p:cNvPr id="18" name="Text 4"/>
          <p:cNvSpPr txBox="1"/>
          <p:nvPr/>
        </p:nvSpPr>
        <p:spPr>
          <a:xfrm>
            <a:off x="55761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Быть рядом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важнее всего не решение проблемы, а само присутствие. Герой чувствует, что его не бросили, и это помогает ему выдержать страх, одиночество или стыд.
</a:t>
            </a:r>
            <a:endParaRPr lang="en-US" sz="1200" dirty="0"/>
          </a:p>
        </p:txBody>
      </p:sp>
      <p:sp>
        <p:nvSpPr>
          <p:cNvPr id="19" name="Text 5"/>
          <p:cNvSpPr txBox="1"/>
          <p:nvPr/>
        </p:nvSpPr>
        <p:spPr>
          <a:xfrm>
            <a:off x="376550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вовремя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Доброе слово, сказанное без лишней резкости, может остановить ссору или вернуть уверенность. Писатели ценят поддержку, которая приходит не поздно и не унижает собеседника.
</a:t>
            </a:r>
            <a:endParaRPr lang="en-US" sz="1200" dirty="0"/>
          </a:p>
        </p:txBody>
      </p:sp>
      <p:sp>
        <p:nvSpPr>
          <p:cNvPr id="20" name="Text 6"/>
          <p:cNvSpPr txBox="1"/>
          <p:nvPr/>
        </p:nvSpPr>
        <p:spPr>
          <a:xfrm>
            <a:off x="1948275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Помочь делом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слова недостаточны, и герой делает конкретный шаг: несёт, ищет, предупреждает, помогает справиться с бедой. Именно действие делает сочувствие настоящим, а не формальным.
</a:t>
            </a:r>
            <a:endParaRPr lang="en-US" sz="1200" dirty="0"/>
          </a:p>
        </p:txBody>
      </p:sp>
      <p:sp>
        <p:nvSpPr>
          <p:cNvPr id="21" name="Text 7"/>
          <p:cNvSpPr txBox="1"/>
          <p:nvPr/>
        </p:nvSpPr>
        <p:spPr>
          <a:xfrm>
            <a:off x="114950" y="2161050"/>
            <a:ext cx="15141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Заступиться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начинается с защиты человека, которого обижают или несправедливо обвиняют. В литературе такой поступок показывает смелость и верность дружбе, а не только хорошее настроение.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91660" y="927850"/>
            <a:ext cx="3145181" cy="33237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  <p:sp>
        <p:nvSpPr>
          <p:cNvPr id="6" name="Text 1"/>
          <p:cNvSpPr txBox="1"/>
          <p:nvPr/>
        </p:nvSpPr>
        <p:spPr>
          <a:xfrm>
            <a:off x="963325" y="15802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в литературе не обязаны быть одинаковыми, чтобы понимать друг друга. Разные характеры помогают увидеть богатство мира, если рядом есть терпение и готовность слушать.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63325" y="3308675"/>
            <a:ext cx="33531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герой высмеивает чужие привычки или навязывает своё мнение, отношения быстро портятся. Уважение к отличиям делает общение честнее, а совместную жизнь — спокойнее и надёжнее.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 различию характеров и взглядов
</a:t>
            </a:r>
            <a:endParaRPr lang="en-US" sz="1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170232"/>
            <a:ext cx="4007700" cy="15971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Трудные ситуации в отношениях героев и возможные выходы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показывает, как испытание меняет отношения и раскрывает нравственный выбор персонажей.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Трудная ситуация в литературе всегда проверяет человека: сможет ли он сохранить достоинство, признать ошибку и не разрушить доверие окончательно.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сюжетных ситуаций из произведений школьной программы 7 класса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Литература 7 класса убеждает: человек познаётся в отношениях с близкими, сверстниками и теми, кто слабее. Именно через уважение, сочувствие и ответственность формируется подлинный характер.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темы «Я и другие»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2026-05-22T11:39:56Z</dcterms:created>
  <dcterms:modified xsi:type="dcterms:W3CDTF">2026-05-22T11:39:56Z</dcterms:modified>
</cp:coreProperties>
</file>