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Должна ли у человека быть своя территория в сети Интернет?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хранит следы: данные, переписка, фото и настройки доступа.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11–13 лет легко «по привычке» открыть лишнее. Ошибка в настройках, общий пароль или публикация лишней информации может привести к утечке данных, конфликтам и потере контроля над личной жизнью в сети.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вопрос важен для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2051" y="3348634"/>
            <a:ext cx="28062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своя территория в интернете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Аккаунты и вход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территория — это ваши аккаунты: где вы заходите, как подтверждаете вход и кому принадлежит профиль. Сильнее всего защищают надежный пароль и контроль доступа к странице.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личной территории относятся пароли и способы входа. Когда пароль сложный и уникальный, меньше шансов, что другой человек войдет вместо вас или воспользуется данными.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Переписки и контакты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входит, с кем вы общаетесь, что попадает в личные чаты, а что — в публичные записи. Настройки видимости помогают отделять «своих» от случайных посетителей.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и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территория включает настройки приватности для фото, заметок и истории действий. Вы выбираете, кто видит материалы, и тем самым ограничиваете распространение лишней информации.
</a:t>
            </a:r>
            <a:endParaRPr lang="en-US" sz="13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настроек приватности, риски усиливают друг друга: данные помогают взлому, а утечки разжигают конфликты. Итог — сложнее контролировать, что происходит с информацией.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редко ограничивается одним событием: чаще страдают сразу несколько сторон безопасности и уважения к личным границам.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диаграмма: значения условные, без привязки к статистике; используются для наглядного сравнения типов рисков.
</a:t>
            </a:r>
            <a:endParaRPr lang="en-US" sz="1382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при отсутствии личных границ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в сети означает ограничение доступа к данным и контроль над тем, кто их видит. Настройки приватности переводят «всем можно» в «доступно только нужным людям» и снижают вероятность лишнего внимания.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Приватность как защита личной информации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помогают сложные пароли и двухэтапная проверка: даже при попытке входа это затрудняет кражу аккаунта и подмену личности. Важно считать защиту частью повседневных настроек, а не редким событием.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1232" y="1343725"/>
            <a:ext cx="3537236" cy="2874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профиль и данные открыты, злоумышленникам проще собрать сведения и использовать их против вас. Даже одно оставленное поле или неосторожное сообщение повышает риск спама, обмана и конфликтов.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открытость превращает разрозненные сведения в «готовый портрет»: это облегчает атаки и делает последствия более вероятными.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рисков из практики цифровой безопасности (без привязки к конкретной статистике).
</a:t>
            </a:r>
            <a:endParaRPr lang="en-US" sz="1288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потерять при полной открытости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развивает цифровую самостоятельность: учит пользоваться настройками, проверять, какие данные видны другим, и выбирать безопасное поведение. Так меньше неожиданных проблем и выше уверенность в своих действиях.
</a:t>
            </a:r>
            <a:endParaRPr lang="en-US" sz="137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в сети дает право на частную жизнь и свободу выбора: как общаться, что публиковать и кому показывать свои материалы. Это снижает давление со стороны и помогает чувствовать контроль.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территория поддерживает здоровое обучение через ошибки: можно пробовать новое, иногда передумать и не превращать каждый шаг в публичный «архив». Важно, что ответственность не означает страх.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личная территория нужна каждому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безопасная цифровая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 и реакции на подозрительную активность (памятка для школьника).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профили упрощают сбор данных и повышают риск мошенничества: злоумышленники видят, где вы бываете, что вам нравится и с кем вы общаетесь. Это может привести к нежелательным предложениям и выманиванию информации.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полная открытость профиля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профиле заметны школа, город, увлечения и фотографии, посторонний человек получает слишком много сведений. Дополнительно растет вероятность травли: комментарии и реакции могут использоваться против вас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активности требуют разного уровня приватности: школьные сервисы — максимально защищать, личные чаты — не смешивать с публичными публикациями, а игровые аккаунты — защищать надежным входом.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личных данных связано с конкретным сервисом, тем строже должны быть настройки доступа и выбор того, что можно публиковать.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столбчатая диаграмма: значения условные, используются для сравнения типов активности без привязки к официальной статистике.
</a:t>
            </a:r>
            <a:endParaRPr lang="en-US" sz="1364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подростки тратят время в сети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421" y="1504293"/>
            <a:ext cx="274200" cy="219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8421" y="1492106"/>
            <a:ext cx="274200" cy="24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0421" y="1504293"/>
            <a:ext cx="274200" cy="219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территория и право на ошибку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355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риска для репутации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пробуют стиль общения и публикуют идеи «на пробу». Личное пространство помогает снизить вероятность, что случайный пост, неудачная шутка или старое фото надолго испортят впечатление о вас.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067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публикациями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удалять материалы, скрывать записи и менять круг доступа поддерживает ответственное взросление. Можно исправлять ошибки, не превращая каждый неловкий момент в публичную «историю» для всех.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79375" y="1793850"/>
            <a:ext cx="17943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и спокойнее в сети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решаете, кому показывать переписку и фото, меньше поводов для конфликтов и давления. Границы помогают обсуждать неприятное, обращаться за помощью и выбирать более уважительный способ общения.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763" y="2228750"/>
            <a:ext cx="2471773" cy="230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базовые правила. Они становятся настоящей защитой только при постоянном соблюдении, а не «иногда по настроению». 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 один: уменьшают доступ посторонних к вашим данным и снижают вероятность злоупотреблений. Эффект появляется только при регулярном применении.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 цифровой безопасности для школьников (обобщение практик).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цифровой территории для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помогают ребенку сохранить личное пространство и сделать его безопаснее. Полезно вместе разово проверить настройки приватности и затем договориться, какие изменения обсуждаются.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родителей и школы в защите личных границ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разговоры о рисках повышают цифровую грамотность: что такое подозрительная просьба, почему нельзя доверять «выигрышу» и как распознавать попытки получить доступ.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говорить о паролях, фишинге и уважении к чужим фотографиям. Отдельное внимание — осторожности с личными данными: адресом, телефоном, расписанием и геометками.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автономия не отменяет правил: она учит действовать продуманно. Договоренности фиксируют границы, а не подменяют доверие постоянным наблюдением и проверками «каждый шаг».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 основан на согласованных правилах, подростку легче оставаться открытым для общения с взрослыми и при этом защищать данные. Экстремальный контроль чаще провоцирует скрытность.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педагогические практики и рекомендации по формированию цифровой безопасности (без привязки к конкретной статистике).
</a:t>
            </a:r>
            <a:endParaRPr lang="en-US" sz="1302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свободы и контроля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личная территория особенно нужна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буллинг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переписке появляются оскорбления или давление, границы помогают ограничить распространение материалов, уменьшить стресс и быстрее реагировать: блокировать, сохранять доказательства и обращаться к взрослым.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аккаунт и новые знакомства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создании аккаунта важно аккуратно выбрать настройки приватности и круг контактов. Личная территория снижает риск нежелательных запросов и помогает избежать лишнего раскрытия данных.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фото и переписка с незнакомыми людьми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делитесь личными фото или ведете диалог с теми, кого плохо знаете, контроль доступа критически важен. Чем сложнее ситуация, тем осторожнее должны быть решения.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публикация редко остаётся у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действий: публикация → повторное распространение → сохранение на чужих устройствах → использование без согласия. Даже удаление не гарантирует исчезновение.
</a:t>
            </a:r>
            <a:endParaRPr lang="en-US" sz="294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цифровой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— это не только посты. Он включает поисковые запросы, лайки, комментарии, регистрации, геометки и другие действия. Иногда след создаётся даже без публикаций — простыми кликами и вводом данных.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остается надолго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след влияет на жизнь и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может влиять на отношения с одноклассниками и учителями, а также на будущую репутацию. То, что кажется «временным», часто сохраняется в переписках, логах и архивах, поэтому важно думать заранее.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территория помогает быть не «закрытым», а осознанным. Вы решаете, кому показывать информацию, и уменьшаете вероятность злоупотреблений даже при активном пользовании интернетом.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выгоды связаны с защитой и возможностью исправлять ошибки, а риски — с доступом посторонних к вашим данным. Осознанные границы повышают безопасность без изоляции.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Обобщённый анализ практик цифровой безопасности и типовых рисков (без привязки к конкретным измерениям).
</a:t>
            </a:r>
            <a:endParaRPr lang="en-US" sz="1296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за личную территорию и риски полной открытости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территория в сети нужна каждому: она помогает делать выбор и защищать личные данные. Начните с надежного пароля и аккуратных настроек приватности — это базовая защита.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 для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Будьте осторожны с тем, что считаете «мелочью»: адрес, телефон, расписание, геометки и личные фото. Даже один неосторожный факт может упростить обман и нежелательные контакты.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Уважайте чужие границы так же, как свои: не публикуйте чужие фотографии без согласия и не распространяйте переписку. В сети уважение снижает риск конфликтов и травли.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безопасного поведения — публиковать только то, что не опасно потерять. Если материал может навредить, лучше ограничить доступ или не размещать вовсе.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своя территория в интернете нужна, но с правилами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территория помогает сохранять безопасность, репутацию и право на частную жизнь. Это не полная закрытость, а осознанные границы, ответственность и привычка пользоваться инструментами защиты в повседневности.
</a:t>
            </a:r>
            <a:endParaRPr lang="en-US" sz="36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2026-05-12T13:07:45Z</dcterms:created>
  <dcterms:modified xsi:type="dcterms:W3CDTF">2026-05-12T13:07:45Z</dcterms:modified>
</cp:coreProperties>
</file>