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«Обыкновенный русский интеллигент»: ключевой образ русской литературы и культуры
</a:t>
            </a:r>
            <a:endParaRPr lang="en-US" sz="1824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совести, долга и личной ответственности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образ возник именно в XIX веке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XIX века в России сформировался новый образованный слой, для которого знание стало не только привилегией, но и моральным обязательством перед обществом. Реформы, университеты, журналы и споры эпохи придали ему особую историческую роль.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интеллигент отличается от просто образованного человека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Образованный человек владеет знаниями, но интеллигент соотносит их с нравственным выбором, внутренней дисциплиной и готовностью отвечать за последствия своих слов и поступков.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свойственны самокритичность, уважение к собеседнику и отказ от грубого самоутверждения: важна не победа в споре, а точность мысли и честность позиции.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литературном понимании интеллигентность объединяет культуру речи, способность сомневаться в собственной правоте и умение сохранять достоинство без демонстративности.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дворянской традиции к новому типу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этого типа связаны с дворянской культурой, но в XIX веке он все чаще вырастал из среды разночинцев, гимназистов и студентов. Именно здесь складывались привычка к самообразованию и интерес к общественным вопросам.
</a:t>
            </a:r>
            <a:endParaRPr lang="en-US" sz="859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образа: дворянская культура, разночинцы, университетская среда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формировался массовый интеллигент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Университет, кружки чтения, журналы, земская служба и библиотека становились пространствами интеллектуального взросления. Скромный кабинет, книги и рабочий стол визуально подчеркивали сосредоточенность на мысли и служении делу.
</a:t>
            </a:r>
            <a:endParaRPr lang="en-US" sz="85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изменение статуса влияли не только политика и цензура, но и перемены в системе образования, печати и публичной речи.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образа интеллигента в разные эпохи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показывает: интеллигентность сохранялась, но каждый исторический период по-новому задавал ее общественную роль.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историко-литературному контексту русской культуры XIX–XXI веков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269492"/>
            <a:ext cx="4418400" cy="16114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качества интеллигента связываются не с происхождением, а с культурой поведения и нравственной ответственностью.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интеллигентности в общественном восприятии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Интеллигентность воспринимается как этическая норма: знания важны, но решающим считается способ отношения к людям.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культурных представлений русской традиции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Интеллигент и «лишний человек»: сходство и различие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«Лишний человек» в русской литературе часто переживает внутренний разлад, ощущает ненужность и не находит устойчивого места в обществе.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Интеллигент тоже видит разрыв между идеалом и действительностью, но отвечает на него не отстранением, а трудом, самоограничением и самодисциплиной.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интеллигент — это не только человек переживания, но и человек ответственности, который стремится преобразовать внутреннюю позицию в поступок.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типа чувствительны к несправедливости и к собственным слабостям, однако для интеллигента личная драма обычно связана с обязанностью действовать.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как зеркало интеллигентского самосознания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Тургенев: мысль, сомнение и гражданская совесть
</a:t>
            </a:r>
            <a:pPr algn="l" indent="0" marL="0">
              <a:lnSpc>
                <a:spcPct val="115000"/>
              </a:lnSpc>
              <a:buNone/>
            </a:pPr>
            <a:r>
              <a:rPr lang="en-US" sz="4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Тургенева интеллигент часто оказывается человеком тонкой душевной организации, который остро чувствует ответственность перед временем. Его герои спорят, сомневаются и ищут опору не во внешнем успехе, а в нравственной правде, что особенно заметно в атмосфере усадеб и читальных комнат.
</a:t>
            </a:r>
            <a:endParaRPr lang="en-US" sz="78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 Короленко: достоинство без громких жестов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и Короленко интеллигентность проявляется в сдержанности, внимании к чужой боли и честности перед собой. В их произведениях важны письменный стол, рукопись, скромный интерьер и городская повседневность, где моральный выбор совершается без пафоса, но с внутренней твердостью.
</a:t>
            </a:r>
            <a:endParaRPr lang="en-US" sz="74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Булгаков, Пастернак, Солженицын: цена правды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XX века образ интеллигента проходит через испытание историей, страхом и давлением власти. Здесь особенно ясно звучит тема личной цены правды: сохранить достоинство, не предать память и не отказаться от совести оказывается труднее всего.
</a:t>
            </a:r>
            <a:endParaRPr lang="en-US" sz="793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интеллигентность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знания, характер и гражданская позиция соединяются в устойчивый образ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280" y="1948025"/>
            <a:ext cx="273600" cy="24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9022" y="1960185"/>
            <a:ext cx="273600" cy="21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897" y="3455839"/>
            <a:ext cx="273600" cy="218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36818" y="3431179"/>
            <a:ext cx="234675" cy="26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Служение обществу: профессии и общественная миссия интеллигента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
</a:t>
            </a:r>
            <a:pPr algn="l" indent="0" marL="0">
              <a:lnSpc>
                <a:spcPct val="115000"/>
              </a:lnSpc>
              <a:buNone/>
            </a:pPr>
            <a:r>
              <a:rPr lang="en-US" sz="3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школу интеллигент передает знания, формирует вкус к чтению и учит думать самостоятельно. Его работа связана не только с программой, но и с воспитанием уважения к человеку.
</a:t>
            </a:r>
            <a:endParaRPr lang="en-US" sz="677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
</a:t>
            </a:r>
            <a:pPr algn="l" indent="0" marL="0">
              <a:lnSpc>
                <a:spcPct val="115000"/>
              </a:lnSpc>
              <a:buNone/>
            </a:pPr>
            <a:r>
              <a:rPr lang="en-US" sz="3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профессия соединяет профессионализм и сострадание. Для интеллигента важны не только диагноз и лечение, но и внимательное отношение к достоинству пациента, особенно в трудных жизненных обстоятельствах.
</a:t>
            </a:r>
            <a:endParaRPr lang="en-US" sz="636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Юрист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Юрист защищает право и помогает различать законность, справедливость и произвол. В интеллигентской традиции это профессия высокой ответственности, где слово и аргумент имеют нравственный вес.
</a:t>
            </a:r>
            <a:endParaRPr lang="en-US" sz="659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Земский служащий
</a:t>
            </a:r>
            <a:pPr algn="l" indent="0" marL="0">
              <a:lnSpc>
                <a:spcPct val="115000"/>
              </a:lnSpc>
              <a:buNone/>
            </a:pPr>
            <a:r>
              <a:rPr lang="en-US" sz="3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Земская служба, благотворительность и местное самоуправление показывали, что интеллигент может быть полезен не только в столице. Его миссия состояла в практической помощи людям и улучшении повседневной жизни.
</a:t>
            </a:r>
            <a:endParaRPr lang="en-US" sz="621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Библиотекарь и журналист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и печать делают культуру доступной широкой аудитории. Здесь особенно ценятся точность, проверка фактов и умение говорить ясно, чтобы знание действительно работало для общества.
</a:t>
            </a:r>
            <a:endParaRPr lang="en-US" sz="65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традиции ценности понимаются не изолированно, а как единая нравственная система, в которой знание получает смысл только через характер.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интеллигента и их иерархия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и ответственность образуют ядро интеллигентности: именно они делают образованность морально значимой и социально убедительной.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русской литературы и культурной традиции; схема носит концептуальный характер.
</a:t>
            </a:r>
            <a:endParaRPr lang="en-US" sz="6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Стереотипы и насмешки вокруг интеллигенции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Интеллигента нередко представляли как человека, который много рассуждает, но боится действия. Такой образ закреплялся в сатире, где подчеркивались неуверенность и чрезмерная рефлексия.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массовом восприятии его часто считали оторванным от реальной жизни и чуждым практическим делам. Из-за этого моральная требовательность казалась слабостью, а не принципиальностью.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Насмешка усиливалась в XX веке, когда публичный успех чаще связывали с решительностью, силой и полезностью. Тонкие формы внутренней культуры на этом фоне выглядели уязвимо.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за стереотипами стояли просветительский труд, работа с текстами, школой и людьми. Именно поэтому внешняя ирония не отменяет исторической значимости интеллигенции.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Интеллигенция в советскую эпоху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 интеллигенция оказалась в сложном положении: часть представителей была вынуждена служить новой системе, часть потеряла свободу, а часть ушла в эмиграцию или оказалась под репрессиями.
</a:t>
            </a:r>
            <a:endParaRPr lang="en-US" sz="823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эпоха изменила саму модель интеллектуальной жизни: публичная автономия стала рискованной, а внутреннее достоинство нередко сохранялось в частной работе, в письме, преподавании, архиве и бытовом сопротивлении.
</a:t>
            </a:r>
            <a:endParaRPr lang="en-US" sz="814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904" y="1846057"/>
            <a:ext cx="488259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что эти понятия не совпадают и описывают разные стороны культуры, профессии и личной ответственности.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понятий: образованный человек, специалист, интеллектуал, интеллигент, гуманитарий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Интеллигентность включает знания, но не сводится к ним: решающими становятся моральная позиция, самоконтроль и уважение к человеку.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литературоведческой и культурологической традиции.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Речь, манеры и повседневная этика интеллигента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вырабатывается привычка говорить точно и без грубости. Слово воспринимается как ответственность, а не как способ самоутверждения.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поведения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важными становятся слушание, пунктуальность, аккуратность в обещаниях и сдержанность в оценках. Манеры начинают выражать уважение к собеседнику.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норма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становится устойчивый стиль жизни: такт, ненавязчивость и бережное отношение к личному пространству другого человека.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среда расширила поле проявления интеллигентности: теперь важны не только чтение и преподавание, но и публичная коммуникация, цифровая ответственность и работа с информацией.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образ интеллигента особенно заметен сегодня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заметен этот тип там, где одновременно требуются знание, доверие и корректный диалог с разными людьми.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современной общественной практики и культурного наблюдения; данные условны, иллюстративны.
</a:t>
            </a:r>
            <a:endParaRPr lang="en-US" sz="61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10822" y="2159813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Публичная речь в сети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интернете интеллигентность проявляется в умении спорить без агрессии, проверять факты и не поддерживать травлю. Важны спокойный тон и уважение к чужой позиции.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интеллигент в цифровую эпоху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10822" y="3320938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Медиаграмотность и самодисциплина
</a:t>
            </a:r>
            <a:pPr algn="l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среда требует не только знаний, но и дисциплины внимания. Устойчивость к слухам, эмоциональному давлению и манипуляциям стала частью современной культурной зрелости.
</a:t>
            </a:r>
            <a:endParaRPr lang="en-US" sz="87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конфликт интеллигента с властью и толпой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логика столкновения личности, совести и давления среды в истории русской интеллигенции.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358" y="1978300"/>
            <a:ext cx="398700" cy="35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263" y="2022558"/>
            <a:ext cx="398700" cy="31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173" y="2022558"/>
            <a:ext cx="398700" cy="31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9273" y="1986438"/>
            <a:ext cx="3423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русского интеллигента сохраняет значение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соединяет литературу, историю и личный опыт чтения. Он помогает видеть связь между образованием, нравственным выбором и ответственностью перед прошлым.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ориентир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ситуации споров и давления интеллигентность напоминает о достоинстве, самоконтроле и честности. Поэтому она воспринимается как практическая, а не отвлеченная ценность.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диалога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Интеллигентный стиль общения важен в школе, медиа и общественной жизни. Он учит слушать, уточнять и возражать без унижения собеседника.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старшеклассника этот тип особенно важен как модель взросления. Он показывает, что знания обретают смысл, когда становятся формой ответственности и уважения к людям.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Интеллигентность как форма зрелой ответственности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интеллигент — это не привилегия и не роль, а привычка жить с совестью, думать самостоятельно и уважать другого человека. Именно в этом его непреходящая ценность.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2026-05-23T12:21:49Z</dcterms:created>
  <dcterms:modified xsi:type="dcterms:W3CDTF">2026-05-23T12:21:49Z</dcterms:modified>
</cp:coreProperties>
</file>