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хронология жизни на Земле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жизни на Земле: от первых организмов до современного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Земли и предпосылки зарождения жизни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около 4,54 млрд лет назад из солнечной туманности. Физические и химические процессы создали подходящие условия, включая формирование водной оболочки и первичной атмосферы. Первые следы жизни датируются примерно 3,8 млрд лет назад, что связано с климатическими и тектоническими изменениями.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планеты и зарождение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прекембрийского периода формировалась земная кора и океаны. Появились первые прокариоты — примитивные одноклеточные организмы, которые заложили фундамент жизни на планете.
</a:t>
            </a:r>
            <a:endParaRPr lang="en-US" sz="1116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эукариот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1,8 млрд лет назад появились эукариоты с ядром, что ознаменовало новый этап биологической сложности. Это способствовало развитию разнообразных форм жизни в последующие эпохи.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Кислородная революция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начали фотосинтез, выделяя кислород. Это изменило атмосферу Земли и привело к формированию условий для разнообразных аэробных организмов.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Прекембрий: первые жизненные процессы и атмосфера
</a:t>
            </a:r>
            <a:endParaRPr lang="en-US" sz="24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жизни и кислородная революция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4,3–3,8 млрд лет назад на Земле образовались океаны. Там зародились одноклеточные организмы и строматолиты — окаменевшие колонии ранней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Цианобактерии, занимаясь фотосинтезом, изменили состав атмосферы, вызвав кислородную катастрофу, что привело к массовому вымиранию анаэробных форм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эдиакарской биоты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635–541 млн лет назад появились первые сложные многоклеточные существа с мягким телом, не имеющие современных аналогов. Эти организмы открывают страницу развития биологического разнообразия.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сложных экосистем и пищевых связей способствовало возникновению условий для бурного биологического разнообразия, которое проявится в кембрийский период.
</a:t>
            </a:r>
            <a:endParaRPr lang="en-US" sz="124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Эдиакарский период: первые многоклеточные организмы
</a:t>
            </a:r>
            <a:endParaRPr lang="en-US" sz="2376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период: «кембрийский взрыв» жизни
</a:t>
            </a:r>
            <a:endParaRPr lang="en-US" sz="246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период характеризуется бурным ростом форм жизни: появляются многие современные типы животных, включая членистоногих и хордовых.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твердые скелеты и сложные экосистемы, что приводит к значительному увеличению разнообразия морских организмов и усложнению пищевых цепей.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Ордовик: расцвет морской жизни и массовое вымирание
</a:t>
            </a:r>
            <a:endParaRPr lang="en-US" sz="2905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ордовикский период интенсивно развивались морские экосистемы, формировались коралловые рифы, появились первые позвоночные — бесчелюстные рыбы.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завершился массовым вымиранием — до 85% морских видов погибли из-за ледникового периода и падения уровня моря, что сильно изменило морскую биоту.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сосудистых растений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Сосудистые растения, такие как кукиявые и риниофиты, осваивали сушу, изменяя ландшафт и создавая новые условия для жизни на территории континентов.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животных на сушу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Насекомые-скорпионы и паукообразные начали заселять сушу. Челюстноротые рыбы также эволюционно развивались, что стимулировало развитие первых наземных экосистем.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Силурий: завоевание суши растениями и животными
</a:t>
            </a:r>
            <a:endParaRPr lang="en-US" sz="258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Палеозой: первые леса и адаптация амфибий
</a:t>
            </a:r>
            <a:endParaRPr lang="en-US" sz="2735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палеозой отмечен появлением древовидных папоротников и либофитов, которые образовали первые настоящие леса и изменили земные биотопы.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адаптировались к жизни вне воды, стали размножаться на суше, что усложнило пищевые цепи и сформировало новые экологические ниши.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Девонский период: освоение суши животными
</a:t>
            </a:r>
            <a:endParaRPr lang="en-US" sz="2941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девонский период сформировались обширные леса из древовидных папоротников, создавая насыщенную растительную среду для обитания животных.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амфибии, которые смогли дышать атмосферным воздухом и активно заселять сушу, положив начало наземной фауне позвоночных.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Карботалые леса и эволюция амниот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Болотистые леса карбона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карбоновом периоде развились обширные болота, густо заросшие хвощами, плаунами и древовидными папоротниками. Эти леса создали основу залежей каменного угля, формируя важный этап биогеохимических циклов Земли.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первых пресмыкающихся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амниотические животные, отделившиеся от амфибий и освоившие жизнь вне водной среды. Это событие открыло эволюционный путь к господству пресмыкающихся в последующих периодах.
</a:t>
            </a:r>
            <a:endParaRPr lang="en-US" sz="977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насекомые в богатой атмосфере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кислорода позволило существовать гигантским насекомым, например меганеврам с размахом крыльев до 70 см, что свидетельствует о тесной связи атмосферы и биологических форм жизни.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Пермь: массовое вымирание и перестройка жизни
</a:t>
            </a:r>
            <a:endParaRPr lang="en-US" sz="2475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Пермский период характеризуется доминированием пресмыкающихся — предков динозавров и значительным изменением экосистем в результате климатических сдвигов и вулканической активности.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пермское вымирание уничтожило до 95% морских и 70% наземных видов, вызвав масштабную перестройку биоразнообразия и формирование новых эволюционных линий.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638132"/>
            <a:ext cx="9308400" cy="25725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8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Триас: начало эры динозавров и млекопитающих
</a:t>
            </a:r>
            <a:endParaRPr lang="en-US" sz="2905" dirty="0"/>
          </a:p>
        </p:txBody>
      </p:sp>
      <p:sp>
        <p:nvSpPr>
          <p:cNvPr id="7" name="Text 1"/>
          <p:cNvSpPr txBox="1"/>
          <p:nvPr/>
        </p:nvSpPr>
        <p:spPr>
          <a:xfrm>
            <a:off x="1205198" y="1542608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пермского вымирания биота восстановилась, и появились первые динозавры, занявшие доминирующие ниши на суше. 2. В то же время возникли ранние млекопитающие — небольшие, но важные предки современных форм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442068" y="1996354"/>
            <a:ext cx="31935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Летающие рептилии — птерозавры — осваивали воздушную среду, расширяя экологические возможности позвоночных. 2. Новые пищевые цепи формировались в разнообразных экосистемах, закладывая основу для дальнейшей эволюции.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Властелины Юры — динозавры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юрском периоде крупные динозавры стали доминирующей формой жизни на суше, занимая разнообразные экологические ниши и обеспечивая динамичное развитие экосистемы.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птиц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с примитивными перьями стал прототипом современных птиц. Эти существа демонстрируют переход от пресмыкающихся к теплокровным и ушедшими в небо видам.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период: господство динозавров и первые птицы
</a:t>
            </a:r>
            <a:endParaRPr lang="en-US" sz="24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Мел: расцвет цветковых растений и катастрофа динозавров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растения получили быстрое распространение, благодаря сотрудничеству с насекомыми-опылителями, что ускорило биоразнообразие и усложнило экосистемы мелового периода.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Завершился период массовым вымиранием динозавров и других групп. Основной причиной считается падение астероида в районе Чиксулуба, вызвавшее глубокие климатические изменения.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Палеоген: рассвет млекопитающих и приматов
</a:t>
            </a:r>
            <a:endParaRPr lang="en-US" sz="2934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исчезновения динозавров млекопитающие активно освоили новые экологические ниши, быстро увеличивая видовое разнообразие. 2. Также произошла диверсификация птиц, насекомых и морских организмов, формируя современную биоту.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Ранние приматы развивали захватательные и зрительные способности, что стало основой для последующего эволюционного прогресса. 2. Эти адаптации позволили им успешно выживать и распространяться в различных средах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степей и саванн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похолодания климата появились обширные ландшафты степей и саванн, что оказало влияние на эволюцию млекопитающих, включая семейства кошачьих и лошадиных.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прямохождящих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первые гоминиды, освоившие прямохождение в Африке. Их сложные адаптации показали способность выживать в меняющихся условиях предков человека.
</a:t>
            </a:r>
            <a:endParaRPr lang="en-US" sz="124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Неоген: климатические изменения и предки человека
</a:t>
            </a:r>
            <a:endParaRPr lang="en-US" sz="2584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 период: эволюция человека и современные биосферы
</a:t>
            </a:r>
            <a:endParaRPr lang="en-US" sz="2308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Четвертичный период характеризуется чередованием ледниковых и тёплых эпох, что оказало значительное влияние на эволюцию рода Homo и распространение видов по планете.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освоил огонь, изобрёл орудия труда и развил первичные культуры, начал активное воздействие на биосферу через земледелие, животноводство и антропогенные изменения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вымирания: причины и последствия для биосферы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массовые вымирания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историю Земли произошло пять крупных массовых вымираний, включая пермское и меловое. Эти события радикально изменяли биоразнообразие, уничтожая до 95% видов в отдельных периодах.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включают катастрофические вулканические извержения, удары астероидов и резкие климатические изменения. Массовые вымирания способствовали эволюционным переломам и появлению новых доминирующих видов.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эволюционной хроники жизни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 — это череда преобразований, ведущих от простейших организмов к человеку. Знание этой истории помогает понять биосферу и предвидеть будущее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2026-05-10T04:04:35Z</dcterms:created>
  <dcterms:modified xsi:type="dcterms:W3CDTF">2026-05-10T04:04:35Z</dcterms:modified>
</cp:coreProperties>
</file>