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действия, школьный день и привычки на английском.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4. Day after day: повседневная жизнь на английском языке
</a:t>
            </a:r>
            <a:endParaRPr lang="en-US" sz="23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237" y="720000"/>
            <a:ext cx="3609375" cy="360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daily routine важно в 6 классе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себе, семье и школе простыми английскими словами. На ней удобно тренировать Present Simple, время на часах и короткий связный рассказ о привычках.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938" y="1451264"/>
            <a:ext cx="4207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повседневных действий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get up, wash hands, brush teeth, have breakfast и leave home описывают первые действия дня. Они помогают говорить о привычном начале утра коротко и понятно.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start lessons, have lunch и leave school нужны, чтобы рассказать о расписании. С их помощью легко показать, как день школьника проходит от уроков до возвращения домой.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do homework, help about the house и read a book отражают время после школы. Эти слова позволяют описывать не только учёбу, но и домашние дела, отдых и помощь семье.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every day, usually, always, sometimes, never, in the morning, in the evening и at night делают рассказ точнее. Они показывают, как часто и когда происходит действие.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обычный день школьника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утра до сна показывает, как распорядок дня связан во времени.
</a:t>
            </a:r>
            <a:endParaRPr lang="en-US" sz="9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Утро: первые действия дня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Проснуться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обычно начинается в одно и то же время. Школьник встаёт по будильнику, быстро собирается и готовится к новому учебному дню без спешки.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идут умывание, чистка зубов и переодевание. Эти действия легко описывать с помощью коротких предложений, потому что они повторяются почти каждый день.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перед 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начать день с силой и вниманием. Во многих рассказах о распорядке дня именно эта часть показывает, что утро связано с привычками и временем.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then, after that и finally помогают выстроить утреннюю последовательность. Они делают рассказ логичным и показывают, что одно действие следует за другим.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темы и их значение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глаголы для рассказа о ежедневном распорядке.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составляют основу короткого рассказа о дне школьника и легко соединяются с временем и наречиями частотности.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модуля «Day after day»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используются действия в обычный день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день школьника распределяется между учебой, домашними делами и отдыхом, а не только уроками.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у сна и школы; меньше всего времени занимают дорога и домашние дела.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распорядка дня, без точных статистических данных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напоминает, что одно и то же время можно использовать в разных типах предложений. Present Simple особенно удобен, когда нужно рассказать о повторяющихся действиях ученика.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помогают строить утверждения, отрицания и вопросы о привычках.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Present Simple в школьном курсе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и учебные предметы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на стене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на стене висит timetable, и каждый урок начинается вовремя. Ученики открывают учебники, готовят тетради и слушают teacher, который объясняет новый материал. Такой день помогает привыкать к порядку и школьным правилам.
</a:t>
            </a:r>
            <a:endParaRPr lang="en-US" sz="152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breaks classmates разговаривают, обсуждают school subjects и делятся новостями. Кто-то проверяет homework, кто-то спрашивает friend о следующем уроке. Школьный день становится живым и понятным, потому что в нём есть не только учёба, но и общение.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 продолжение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lunch time ученики отдыхают, набираются сил и готовятся к следующим занятиям. После обеда они возвращаются в class, снова берут учебные принадлежности и продолжают день по расписанию. Так повседневный режим связан с реальной школьной жизнью.
</a:t>
            </a:r>
            <a:endParaRPr lang="en-US" sz="14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в ежедневной речи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наречия помогает точно показать, насколько регулярно происходит действие в обычный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Usually и often подходят для типичных привычек, а never подчёркивает отсутствие действия полностью.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 часах и выражения с at, in, on
</a:t>
            </a:r>
            <a:endParaRPr lang="en-US" sz="235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распорядке дня часто указывают конкретный момент: at 7 o’clock, at half past seven, at quarter past eight. Такие формы помогают назвать время действия точно и без лишних слов.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дня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 the morning, in the afternoon, in the evening и at night показывают, в какой части суток происходит действие. Это делает рассказ о режиме дня более естественным и понятным.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и привычные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on используется с названиями дней и устойчивыми сочетаниями: on Monday, on school days, on the weekend. Так проще связать действие с конкретным днём или типичным школьным расписанием.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выбрать нужный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описываете привычку, сначала определите: это точный час, часть суток или день недели. Затем выберите at, in или on — и фраза будет звучать правильно и аккуратно.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рассказ о своём дне на английском
</a:t>
            </a:r>
            <a:endParaRPr lang="en-US" sz="185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короткого и связного текста о daily routine.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задания, отдых и свободное время
</a:t>
            </a:r>
            <a:endParaRPr lang="en-US" sz="285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уроков: сначала дела, потом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школы у ученика часто начинается спокойный, но занятой отрезок дня. Сначала он делает homework, потом briefly rests and helps at home. На столе лежат тетради, часы напоминают о времени, а рядом может стоять мяч или книга.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вечер без 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задания выполнены, появляется время для любимых занятий. Кто-то listens to music, кто-то reads, walks or plays football with friends. Такой вечер помогает переключиться от учёбы и сохранить баланс между обязанностями и отдыхом.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внимание и работоспособность
</a:t>
            </a:r>
            <a:endParaRPr lang="en-US" sz="2809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устойчивый режим сна помогает чувствовать себя лучше в учебные дни и легче удерживать внимание на уроках.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удачный диапазон — 8–10 часов: в нём выше внимание и настроение, а недосып быстро снижает работоспособность.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модуля Day after day; качественная иллюстрация зависимости сна и самочувствия.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6944"/>
            <a:ext cx="4231200" cy="1673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фразы для рассказа о распорядке дня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помогают быстро построить рассказ о привычках и повседневных делах.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удобно заучивать целыми блоками: они сразу показывают действие, время и ситуацию, в которой оно происходит.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daily routine.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days и weekend: одинаковое и разное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days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раньше, чем в выходные. Ученик идёт по расписанию: уроки, перемены, обед и домашние задания после школы.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Saturday and Sunday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выходные можно встать позже, больше отдохнуть и провести время с семьёй или друзьями. Здесь чаще звучат фразы on the weekend и at the weekend.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режимов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days помогают соблюдать порядок, а weekend даёт больше свободы. Оба режима важны: один поддерживает учёбу, другой — восстановление сил.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привычки и экранное время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как часть свободного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многие дети проверяют messages, смотрят видео или играют на телефоне и планшете. Эти занятия становятся частью daily routine, поэтому важно замечать, сколько времени уходит на screen time и когда нужен pause.
</a:t>
            </a:r>
            <a:endParaRPr lang="en-US" sz="1587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 помогает не уставать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таймер или напоминание о break часто подсказывает, что пора отойти от устройства. Короткая пауза делает отдых спокойнее, а возвращение к урокам — легче и полезнее для зрения и внимания.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порядок действий перед сном
</a:t>
            </a:r>
            <a:endParaRPr lang="en-US" sz="228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вечерних дел, которая помогает спокойно подготовиться к следующему дню.
</a:t>
            </a:r>
            <a:endParaRPr lang="en-US" sz="9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938" y="1451264"/>
            <a:ext cx="4207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 каждый день и становится привычкой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встаёт примерно в одно и то же время, день начинается спокойнее. Такая привычка помогает не спешить, успевать на уроки и чувствовать себя собраннее утром.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Чистить зубы, умываться и поддерживать порядок в вещах — это небольшие действия, которые быстро становятся естественной частью дня. Они помогают сохранять здоровье и аккуратность.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делать homework регулярно, легче запоминать материал и не копить задания на последний момент. Постоянный ритм делает школьную нагрузку более понятной и управляемой.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 расписанию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спать вовремя важно не только для отдыха, но и для энергии на следующий день. Регулярный сон поддерживает настроение, внимание и самостоятельность ученика.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Day after day: говорим о своём дне уверенно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модуль помогает описывать привычный день понятно и по-английски: от утренних дел до вечернего отдыха. Present Simple, слова времени и частотности делают рассказ точным и естественным.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2026-05-30T14:27:36Z</dcterms:created>
  <dcterms:modified xsi:type="dcterms:W3CDTF">2026-05-30T14:27:36Z</dcterms:modified>
</cp:coreProperties>
</file>