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народной социально-бытовой сказки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простых людей: труд, беды и победы над несправедливостью умом и юмором.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социально-бытовая сказка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народные истории о реальной жизни без волшебства. Их герои — крестьяне, солдаты, ремесленники, бедняки и даже купцы, попы, баре. Сюжеты держатся на конфликтах, спорах, обмане и неожиданной развязке.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она отличается от волшебной сказки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чуда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бытовой сказке почти не бывает волшебных помощников и предметов. Решение рождается в самом характере героя: он наблюдает, рассуждает и действует по ситуации.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ум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зависит от смекалки, находчивости и точной речи. Герой выигрывает не силой, а тем, как он отвечает, объясняет и ставит обманщика в тупик.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чудес — реальные трудности: споры на рынке, несправедливые требования, попытки нажиться. Испытание похоже на обычный день, только в сказке оно становится уроком.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обычно неожиданная, но понятная. Зло осмеяно или разоблачено, а справедливость восстанавливается — чтобы слушатель запомнил нравственный вывод.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народа: кто он в сказке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Мужик, который не сдаётся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беде герой не превращается в «волшебного спасителя», но и не ломается. Он терпит, трудится и ищет выход в разговоре и поступках. Народ особенно ценит, когда смекалка помогает сохранить достоинство даже в несправедливых условиях.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Солдат: сила в умении сообразить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 таких историях нередко сталкивается с обманом и грубостью сильных. Он умеет действовать собранно, задавать верные вопросы и не терять самообладание. Его победа — это результат внимательности и умения выбрать правильные слова.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 или вдова: борьба за своё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Сирота, батрак или бедная вдова часто оказываются уязвимыми. Но их достоинство видно в том, что они не отвечают злом на зло. В сказке это проявляется в настойчивости, терпении и находчивых решениях, которые возвращают справедливость.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конфликты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сказка сталкивает бедность и богатство, труд и лень. Часто именно нежелание работать становится причиной беды героя или причиной чужих обид.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центр сюжета — честность и обман. В ответ на хитрость герой учится отвечать точно, чтобы правда не проиграла и чтобы несправедливость была показана смешно.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осуждаются жадность и выгода любой ценой. Народная сказка показывает: сильный может навредить слабому, но добро находит способ вернуть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тип — герой из народа, потому что именно с ним чаще всего связаны справедливость, труд и находчивые победы.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всего встречается в бытовых сказках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отрицательные образы теснее связаны с властью и деньгами: чем сильнее персонаж желает наживы, тем охотнее его разоблачают или высмеивают.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по распространённым персонажам в народных текстах; точных статистических подсчётов в задании не приведено.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смекалке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Перехитрить жадного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ловко обходит жадность: замечает выгоду противника и переворачивает её. Нередко победа приходит через правильный поворот разговора и умение не поддаться нажиму.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ответ в споре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любит точную речь. Герой отвечает так, что обманщик теряется, потому что его слова понимают буквально или неожиданно для него самого.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замысел без силы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борьбы «на кулаках» используется продуманный план: герой рассчитывает шаги и подбирает момент. Так показывается, что ум может быть сильнее давления.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недоразумение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смешных ошибок и буквального понимания слов. Ситуация оборачивается так, что выигрывает не тот, кто хитрит, а тот, кто заметил подвох.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62281"/>
            <a:ext cx="4418400" cy="18258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это причина поступка в сказке; смысл объясняет, как он работает в сюжете; чему учит формулирует народный вывод.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социально-бытовой сказки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мораль выстраивает прямую связь: труд и честность ведут к положительному исходу, а жадность и обман — к разоблачению и смеху.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мотивов, характерных для социально-бытовых народных сюжетов.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бытовой сказке обычно короткая, живая и разговорная. Часто используются повторы, пословицы, преувеличения и насмешка, чтобы слушатель сразу понял, где правда, а где хитрость.
</a:t>
            </a:r>
            <a:endParaRPr lang="en-US" sz="908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сказка звучит как устный рассказ, в ней легко запоминаются выражения и острые реплики. Диалоги строятся так, что юмор раскрывает характеры персонажей уже в ходе спора.
</a:t>
            </a:r>
            <a:endParaRPr lang="en-US" sz="91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типичной социально-бытовой сказке: от нужды к решению и нравственному итогу.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попа и купца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и купец в народных сказках часто показаны как люди, которые считают выгоду прежде совести. Они любят «сделки», торг за каждую мелочь и стремятся получить больше, не прикладывая усилий.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возникает, когда их расчёт сыплется: герой из народа замечает подвох, задаёт неудобный вопрос или показывает несостыковку. Тогда важные персоны выглядят смешно и уязвимо.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 происходит в диалоге и в поступках: за красивыми словами обнаруживается корысть. Народная сатира учит не верить пустым обещаниям и уважать честный труд.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сказка не всегда объявляет их «абсолютным злом». Нередко подчёркиваются слабости, жадность или тщеславие, из‑за которых персонаж сам подталкивает себя к невыгодному исходу.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— условные ориентиры по тому, как часто и заметно качества проявляются в сюжетах: смекалка и труд как «двигатели» успеха встречаются наиболее регулярно.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ценит народ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судить по набору качеств, народный герой выигрывает не силой, а умением действовать разумно и работать, а остальные черты помогают выдержать давление.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народных социально-бытовых сказок (условные баллы), 2026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поворот делает обманщика заметно смешным: он оказывается в положении, в которое сам пытался поставить другого. Так юмор усиливает поучительный смысл.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описание приёмов комизма в социально-бытовой сказке (три элемента эффекта), без внешней статистики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рождается из трёх источников комического эффекта — нелепых поступков, неожиданных ответов и смешной развязки.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повседневность и простые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социально-бытовых сказках жизнь показана «рядом»: деревня, изба, печь, поле, дорога. Через такие детали видно, как люди жили и трудились в обычных условиях, когда каждое дело важно для семьи.
</a:t>
            </a:r>
            <a:endParaRPr lang="en-US" sz="878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историческая среда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дорога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звучит и тема службы: солдатская жизнь, переходы, ярмарка как место расчётов и обмена. Эти картины помогают понять, почему бедность и зависимость от богатых воспринимались народом как несправедливость.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который действует через труд, смекалку и честность, вызывает уважение. Тот, кто опирается на власть, высокомерие, лень или корысть, чаще становится объектом осуждения и насмешки.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социальных ролей в сказке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проста: «сильный» по положению чаще действует против справедливости, а «слабый» выигрывает через умение действовать честно и находить выход.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ролей в корпусе народных социально-бытовых сказок (классификация по сюжетным функциям), 2026
</a:t>
            </a:r>
            <a:endParaRPr lang="en-US" sz="5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 яркие финалы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бытовой сказки обычно короткий: в нескольких фразах становится ясно, кто прав. Герой получает награду или признание, а противник лишается преимущества.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происходит резкое разоблачение: обманщик сам попадает в ловушку своего же замысла. Справедливость восстанавливается не долго, а сразу — как итог всех предыдущих действий.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концовка остаётся шутливой, вывод понятен. Народ показывает, что корысть и ложь не дают спокойной победы, а здравый смысл и честный труд всё равно оказываются сильнее.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развязке сказка легко пересказывается и хорошо запоминается. Слушатель уходит с ясным уроком: удача приходит тем, кто действует разумно и отвечает за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сказки понятны школьникам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справедливость: почему истории «про нас»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сказках легко узнать знакомые чувства: обида, желание добиться правды и желание «поставить на место» несправедливого обидчика. Герои решают проблему без магии — разговорами, наблюдательностью и терпением, поэтому школьникам понятны и причины, и последствия поступков.
</a:t>
            </a:r>
            <a:endParaRPr lang="en-US" sz="842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и смех: как ум побеждает хитрость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часто строятся вокруг удачной находки и смешного поворота, когда хитрый план неожиданно оборачивается против самого хитреца. Это помогает связать комизм с уроком: если думать и быть внимательным, можно выиграть даже в трудной ситуации.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сюжетах герой редко «берёт сверху» и почти всегда действует изнутри ситуации: замечает детали, сохраняет спокойствие и выбирает точные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героя, которые ведут к успеху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 смещение к наблюдательности и находчивости: именно они дают шанс придумать выход и вовремя предотвратить беду.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социально-бытовых сказок (условные баллы), 2026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 фольклора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Социально-бытовые сказки держатся на устойчивых представлениях о справедливости и человеческом достоинстве. Народ оценивает поступки, а не происхождение, и показывает ценность труда в повседневной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сюжеты формируются привычки мыслить: узнавать обман, замечать нечестность и сравнивать поведение разных людей. Поэтому сказки становятся материалом для чтения в школе, обсуждений и пересказов.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фольклор влияет на литературу и театр: мотивы узнаваемы, характеры выразительны, а конфликты понятны. Так «живая» народная мудрость продолжает говорить с современным слушателем.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остаётся актуальным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социально-бытовая сказка соединяет жизненную правду, юмор и нравственный вывод: ум, труд, честность и справедливость сильнее богатства, власти и обмана.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2026-05-15T03:30:38Z</dcterms:created>
  <dcterms:modified xsi:type="dcterms:W3CDTF">2026-05-15T03:30:38Z</dcterms:modified>
</cp:coreProperties>
</file>