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№ 7 «Ленинградская» Д. Шостаковича: музыка войны, памяти и стойкости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 которой слышны война, память и человеческая сила.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Симфония, рождённая в годы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начал работу над Седьмой симфонией летом 1941 года, когда Ленинград оказался под угрозой. Опыт блокады, эвакуации и ежедневной тревоги сделал это произведение не только музыкальным, но и историческим свидетельством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 в 1941 году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который остался в Ленинграде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войны Шостакович уже был известным автором опер, балетов и симфоний. Летом 1941 года он оставался в Ленинграде, где жил в условиях тревоги, воздушных налётов и военного напряжения. Этот опыт напрямую повлиял на образ Седьмой симфонии.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пожарного ополчения
</a:t>
            </a:r>
            <a:pPr algn="l" indent="0" marL="0">
              <a:lnSpc>
                <a:spcPct val="90000"/>
              </a:lnSpc>
              <a:buNone/>
            </a:pPr>
            <a:r>
              <a:rPr lang="en-US" sz="3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фотографии Шостаковича в форме пожарного ополчения — они стали символом того, что композитор не был в стороне от событий. Для многих современников это был не только музыкант, но и житель осаждённого города, разделявший его опасности и надежды.
</a:t>
            </a:r>
            <a:endParaRPr lang="en-US" sz="10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музыкой в атмосфере войны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 симфонии рождались в обстановке, где рядом с творчеством существовали страх и разрушение. Позже композитор был эвакуирован, но замысел, начатый в Ленинграде, сохранил память о первых днях войны и о стойкости людей, переживших этот период.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 в 1941 году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«Ленинградская» симфония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основана на биографии Д. Д. Шостаковича и известных датах исполнения симфонии № 7.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добавляет новый эмоциональный слой, а вместе они создают цельный драматический рассказ без слов.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Д. Д. Шостаковича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симфония выстраивает путь от тревоги к внутренней силе.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симфонии и их музыкальный характер
</a:t>
            </a:r>
            <a:endParaRPr lang="en-US" sz="195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формы и драматургии симфонии № 7 по партитуре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напряжения в симфонии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пики, но и короткие передышки, без которых драматический эффект был бы слабее.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достигает максимума в первой части, затем снижается, но в финале снова собирается в мощный подъём.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418271"/>
            <a:ext cx="443582" cy="3548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вторжения: самый известный музыкальный образ
</a:t>
            </a:r>
            <a:endParaRPr lang="en-US" sz="1859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звучит как мерный шаг. Он создаёт ощущение неостановимого движения и помогает слушателю сразу почувствовать приближение опасности.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усиление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начинается сравнительно спокойно, а затем становится всё громче и настойчивее. Такое нарастание делает её похожей на угрозу, которая всё ближе подступает к городу.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Механичность образа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Однообразие и жёсткость мелодии придают ей почти безличный характер. Из-за этого тема воспринимается как символ войны, в которой движется не человек, а разрушительная сила.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симфонии Шостакович использует большой оркестр, где особенно заметны медные духовые и ударные. Их звучание помогает передать и мощь, и тяжесть происходящего.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часто противопоставляет очень тихие и очень громкие эпизоды. Такие контрасты делают музыку похожей на борьбу, где хрупкая надежда постоянно сталкивается с давлением войны.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Оркестр, масштаб звучания и сила контрастов
</a:t>
            </a:r>
            <a:endParaRPr lang="en-US" sz="223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прошла путь от первой премьеры до символического концерта в осаждённом Ленинграде всего за несколько месяцев.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 исполнениях симфонии № 7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первых исполнений симфонии
</a:t>
            </a:r>
            <a:endParaRPr lang="en-US" sz="226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исполнения быстро сделали произведение известным в разных городах и странах.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в Большом зале Филармонии стал событием, которое услышал не только зал, но и весь город: его транслировали по радио и через громкоговорители.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играли музыканты, пережившие голод, холод и обстрелы; часть исполнителей вернули к работе специально ради этого выступления.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концерта артиллерия подавляла вражеские позиции, чтобы ничто не помешало исполнению и чтобы город мог услышать музыку в безопасности.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вечер показал, что культура может звучать даже во время войны, а музыка способна стать знаком силы и единства жителей города.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премьера 9 августа 1942 года
</a:t>
            </a:r>
            <a:endParaRPr lang="en-US" sz="232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историческим сведениям о симфонии № 7 и её исполнениях в 1942 году.
</a:t>
            </a:r>
            <a:endParaRPr lang="en-US" sz="86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симфония стала известна во всём мире
</a:t>
            </a:r>
            <a:endParaRPr lang="en-US" sz="217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произвело то, что музыку услышали в осаждённом городе, когда сама жизнь стала подвигом.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симфонии выросла из сочетания художественной силы и исторического момента.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скорбь, память и размышление
</a:t>
            </a:r>
            <a:endParaRPr lang="en-US" sz="227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звучит как остановка после напряжённого движения: здесь меньше внешней энергии, зато больше протяжённых мелодий, которые создают ощущение сосредоточенного раздумья.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тембры и спокойный темп усиливают чувство тяжести пережитого. Музыка не рассказывает о событии прямо, но передаёт внутреннюю боль людей, живущих в войну.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воспринимается как музыкальная память: в нём слышны утраты, ожидание и тихая стойкость, когда человек продолжает жить, несмотря на страшные испытания.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Шостакович не предлагает лёгкой радости. Сначала звучат следы прежней борьбы, но затем музыка постепенно собирается в более уверенное и светлое движение.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завершение показывает не просто победу, а преодоление. Слушатель чувствует, что сила рождается из пережитых испытаний, а не приходит без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симфонии: путь от напряжения к утверждению силы
</a:t>
            </a:r>
            <a:endParaRPr lang="en-US" sz="173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соединяет простые по узнаваемости приёмы так, чтобы они работали как единый драматический рассказ.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партитуры симфонии № 7 Д. Д. Шостаковича.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какими приёмами композитор передаёт драму, напряжение и человеческую интонацию.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средства, которые использует Шостакович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как культурный символ XX века
</a:t>
            </a:r>
            <a:endParaRPr lang="en-US" sz="2423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блокаде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стала знаком исторической памяти о Ленинграде, его страданиях и стойкости жителей. Её звучание напоминает, что культурная жизнь не исчезла даже в самые тяжёлые месяцы войны.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понятная всем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пережило своё время, потому что говорит о страхе, надежде и сопротивлении без слов. Именно поэтому его слушают и обсуждают далеко за пределами России.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человеческой силы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Исполнения симфонии на памятных мероприятиях подчёркивают её главный смысл: искусство может поддерживать людей, помогать сохранять достоинство и объединять общество в трудные годы.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воспринимается симфония при слушании
</a:t>
            </a:r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музыкального напряжения и эмоциональных состояний в партитуре.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структуре симфонии № 7 и характеру её частей.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частям симфонии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силу эмоций, но и их смену: симфония движется от тревожного начала к более уверенной развязке.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напряжённая эмоциональная точка связана с финалом борьбы, а не с её началом.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9 августа 1942 года стал возможен благодаря людям, которые, несмотря на голод и усталость, смогли собраться для репетиции и выступления. Это был поступок огромной внутренней силы.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Слушатели воспринимали исполнение как знак надежды: в городе, где каждый день был борьбой за жизнь, музыка доказала, что духовная жизнь может продолжаться даже в осаде.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блокадного Ленинграда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симфонии № 7
</a:t>
            </a:r>
            <a:endParaRPr lang="en-US" sz="269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создана в годы Великой Отечественной войны и тесно связана с блокадой Ленинграда, поэтому её исторический смысл так же важен, как и музыкальный.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узнать по теме вторжения, мощному оркестровому звучанию, резким контрастам и длинному драматическому движению от тревоги к утверждению силы.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частью памяти о стойкости людей и показало, что музыка может сохранять исторический опыт не хуже книг и фотографий.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пережила войну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№ 7 Шостаковича напоминает, что искусство умеет говорить о страхе, надежде и мужестве. Её звучание сохранило память о блокаде и силе людей.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2026-05-20T17:32:44Z</dcterms:created>
  <dcterms:modified xsi:type="dcterms:W3CDTF">2026-05-20T17:32:44Z</dcterms:modified>
</cp:coreProperties>
</file>