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«Памяти Добролюбова»: поэма Некрасова о гражданском подвиге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памятник человеку, который сделал служение идеалу смыслом жизни.
</a:t>
            </a:r>
            <a:endParaRPr lang="en-US" sz="2909" dirty="0"/>
          </a:p>
        </p:txBody>
      </p:sp>
      <p:sp>
        <p:nvSpPr>
          <p:cNvPr id="4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" y="0"/>
            <a:ext cx="4666288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в историческом контексте 1860-х годов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создал это произведение в 1864 году, когда общество особенно остро спорило о долге интеллигенции, пользе литературы и смысле служения народу после отмены крепостного права.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1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Добролюбов был литературным критиком и публицистом, связанным с журналом «Современник» и демократической мыслью 1860-х годов.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18294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прославился разбором пьесы Островского «Гроза», романа Гончарова «Обломов» и явления «тёмного царства» в русской жизни.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Н. А. Добролюбов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7106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статьи соединяли анализ литературы с социальной оценкой и утверждали необходимость правды, гражданской ответственности и общественной пользы.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941" y="2327342"/>
            <a:ext cx="2644996" cy="28272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6905" y="2327342"/>
            <a:ext cx="2644996" cy="28272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03588" y="2327342"/>
            <a:ext cx="2644996" cy="2827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43727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круг идей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видел в Добролюбове человека редкой нравственной силы и убеждённого защитника демократических идеалов. Их сближала вера в то, что литература должна влиять на общественную жизнь и поддерживать нравственный выбор.
</a:t>
            </a:r>
            <a:endParaRPr lang="en-US" sz="864" dirty="0"/>
          </a:p>
        </p:txBody>
      </p:sp>
      <p:sp>
        <p:nvSpPr>
          <p:cNvPr id="11" name="Text 1"/>
          <p:cNvSpPr txBox="1"/>
          <p:nvPr/>
        </p:nvSpPr>
        <p:spPr>
          <a:xfrm>
            <a:off x="3401691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 «Современник» как общая трибуна
</a:t>
            </a:r>
            <a:pPr algn="l" indent="0" marL="0">
              <a:lnSpc>
                <a:spcPct val="100000"/>
              </a:lnSpc>
              <a:buNone/>
            </a:pPr>
            <a:r>
              <a:rPr lang="en-US" sz="6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были связаны с редакцией «Современника», где литературная критика воспринималась не как отвлечённое занятие, а как форма гражданского действия. Именно этот контекст объясняет тон поэмы и её общественный пафос.
</a:t>
            </a:r>
            <a:endParaRPr lang="en-US" sz="856" dirty="0"/>
          </a:p>
        </p:txBody>
      </p:sp>
      <p:sp>
        <p:nvSpPr>
          <p:cNvPr id="12" name="Text 2"/>
          <p:cNvSpPr txBox="1"/>
          <p:nvPr/>
        </p:nvSpPr>
        <p:spPr>
          <a:xfrm>
            <a:off x="6148374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Визуальный ряд эпохи
</a:t>
            </a:r>
            <a:pPr algn="l" indent="0" marL="0">
              <a:lnSpc>
                <a:spcPct val="100000"/>
              </a:lnSpc>
              <a:buNone/>
            </a:pPr>
            <a:r>
              <a:rPr lang="en-US" sz="7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иллюстрации подойдут портрет Некрасова, портрет Добролюбова или обложка «Современника». Такие изображения помогают увидеть, как поэма укоренена в культурной среде своего времени.
</a:t>
            </a:r>
            <a:endParaRPr lang="en-US" sz="942" dirty="0"/>
          </a:p>
        </p:txBody>
      </p:sp>
      <p:sp>
        <p:nvSpPr>
          <p:cNvPr id="13" name="Text 3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и Добролюбов: союз единомышленников
</a:t>
            </a:r>
            <a:endParaRPr lang="en-US" sz="2400" dirty="0"/>
          </a:p>
        </p:txBody>
      </p:sp>
      <p:sp>
        <p:nvSpPr>
          <p:cNvPr id="14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Жанровая природа поэмы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66332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сочетает признаки элегии: здесь слышна личная скорбь по умершему человеку и тихая интонация прощания, которая задаёт эмоциональный тон всему произведению.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68797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гражданской лирики проявляются в том, что частное чувство перерастает в размышление о долге, общественной пользе и нравственном примере личности.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66332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поэтическое надгробное слово, произведение создаёт образ духовного памятника, в котором важна не внешняя торжественность, а высокая оценка прожитой жизни.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968797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Жанровое смешение делает поэму особенно выразительной: в ней соединяются печаль, уважение и уверенность в том, что память сильнее смерти.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построена поэма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показывает движение от личной утраты к утверждению исторической памяти.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00" y="2065125"/>
            <a:ext cx="603375" cy="482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2734" y="2012504"/>
            <a:ext cx="440958" cy="5879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5300" y="3770967"/>
            <a:ext cx="603375" cy="482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89241" y="3718345"/>
            <a:ext cx="587944" cy="587944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Добролюбова в поэме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225077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строгость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Добролюбов показан человеком, который предъявляет высокие требования прежде всего к себе. Эта самооценка создаёт ощущение нравственной собранности и цельности характера.
</a:t>
            </a:r>
            <a:endParaRPr lang="en-US" sz="1277" dirty="0"/>
          </a:p>
        </p:txBody>
      </p:sp>
      <p:sp>
        <p:nvSpPr>
          <p:cNvPr id="11" name="Text 3"/>
          <p:cNvSpPr txBox="1"/>
          <p:nvPr/>
        </p:nvSpPr>
        <p:spPr>
          <a:xfrm>
            <a:off x="5311302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Ясность убеждений
</a:t>
            </a:r>
            <a:pPr algn="l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образе подчёркнуты твёрдость взглядов и ясное понимание общественных задач. Он не колеблется между личным удобством и гражданским долгом.
</a:t>
            </a:r>
            <a:endParaRPr lang="en-US" sz="1362" dirty="0"/>
          </a:p>
        </p:txBody>
      </p:sp>
      <p:sp>
        <p:nvSpPr>
          <p:cNvPr id="12" name="Text 4"/>
          <p:cNvSpPr txBox="1"/>
          <p:nvPr/>
        </p:nvSpPr>
        <p:spPr>
          <a:xfrm>
            <a:off x="1225077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Готовность к жертве
</a:t>
            </a:r>
            <a:pPr algn="l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выделяет бескорыстие героя и его способность отказаться от личных интересов ради общего дела. В этом раскрывается подлинный смысл служения.
</a:t>
            </a:r>
            <a:endParaRPr lang="en-US" sz="1336" dirty="0"/>
          </a:p>
        </p:txBody>
      </p:sp>
      <p:sp>
        <p:nvSpPr>
          <p:cNvPr id="13" name="Text 5"/>
          <p:cNvSpPr txBox="1"/>
          <p:nvPr/>
        </p:nvSpPr>
        <p:spPr>
          <a:xfrm>
            <a:off x="5309456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Нравственная высота
</a:t>
            </a:r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Важнее внешней яркости для автора оказывается духовная сила. Именно она делает Добролюбова примером для современников и последующих поколений.
</a:t>
            </a:r>
            <a:endParaRPr lang="en-US" sz="133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и мотивы поэмы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личная судьба героя раскрывается через общественный смысл, а не через частную биографию.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Доминируют служение и жертвенность: именно они делают образ Добролюбова символом гражданского подвига.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Н. А. Некрасова «Памяти Добролюбова» (1864)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9" y="412954"/>
            <a:ext cx="3287692" cy="42228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Поэтические средства Некрасова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092166" y="1027655"/>
            <a:ext cx="2214062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гражданская интонация придаёт тексту торжественность и подчёркивает значимость личности Добролюбова не только для автора, но и для общественной памяти.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611896" y="1027655"/>
            <a:ext cx="2214061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Риторические обращения, повторы и анафоры усиливают эмоциональное напряжение, создавая ощущение прямого, взволнованного разговора с читателем.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92166" y="3189885"/>
            <a:ext cx="2214062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соединяет книжную, приподнятую лексику с простой речевой ясностью, поэтому образ героя звучит благородно, но остаётся убедительно человеческим.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611896" y="3189885"/>
            <a:ext cx="2214061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Контрасты между краткостью жизни и духовным величием, скорбью и восхищением помогают поэме сохранять одновременно лирическую и монументальную силу.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96662"/>
            <a:ext cx="4750071" cy="26195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характера Добролюбова и их смысл в поэме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связать особенности образа героя с авторской оценкой его жизни и подвига.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черты образа работают на одну идею: ценность человека определяется не длительностью жизни, а её духовным результатом.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Н. А. Некрасова «Памяти Добролюбова» (1864)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06395" y="2907762"/>
            <a:ext cx="2430752" cy="14043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Добролюбов у Некрасова — не просто литературный критик, а человек долга, который ставит общее дело выше личных интересов и привычного жизненного комфорта.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399378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образ продолжает некрасовскую традицию изображения внутренне сильной личности, способной выдерживать труд, страдание и нравственную ответственность без внешней эффектности.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165716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интеллигент, выбравший служение обществу, становится нравственным примером: его ценность определяется не успехом, а верностью убеждениям и людям.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Добролюбов и тип гражданина-подвижника у Некрасова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95300" y="1263029"/>
            <a:ext cx="3829127" cy="3295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25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 было Добролюбову, когда его жизнь оборвалась, но именно эта краткость усилила впечатление духовной высоты.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А. Добролюбов умер в 1861 году в возрасте 25 лет.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819727" y="1515442"/>
            <a:ext cx="4114539" cy="2790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жизнь героя подчёркивает главную мысль поэмы: память сохраняет не возраст, а нравственную значимость человека и силу его примера.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Эмоциональное движение поэмы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Переходы тона сопровождаются сменой авторской интонации: от личной утраты к обобщающему размышлению о значении прожитой жизни.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не спад, а нарастание смысла: скорбь перерастает в признание и завершается утверждением нравственной победы.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Аналитическое чтение текста поэмы Н. А. Некрасова «Памяти Добролюбова». Условная оценка эмоционального тона.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" y="1821425"/>
            <a:ext cx="2669113" cy="33331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и идеи 1860-х годов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02479" y="2507793"/>
            <a:ext cx="231724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Просветительский пафос эпохи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отражает веру шестидесятников в силу просвещения и нравственного выбора. Для них слово литературы должно было не только украшать, но и воспитывать.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045704" y="2507793"/>
            <a:ext cx="231724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Интеллигенция и общественный долг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показывает человека, который понимает образованность как обязанность служить обществу. Поэтому Добролюбов становится не частной фигурой, а выразителем эпохи.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3548" y="454829"/>
            <a:ext cx="3975244" cy="17793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Язык, интонация и синтаксис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843477" y="971748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гражданская интонация соединяется с искренним личным чувством, поэтому речь звучит торжественно, но не отвлечённо и сохраняет живую эмоциональную убедительность.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63568" y="3080962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активно использует параллелизмы, повторы и смысловые контрасты. Эти приёмы помогают выделить главное: самоотверженность, нравственную строгость и силу убеждений героя.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843477" y="3080962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оценочные формулы и чёткий ритм создают впечатление памятной речи. Язык поэмы прост по словарю, но предельно выразителен по эмоциональному воздействию.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6901" y="1426907"/>
            <a:ext cx="5469022" cy="21795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опоры для анализа произведения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5300" y="3878826"/>
            <a:ext cx="3780171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факты помогают связать поэму с конкретной эпохой и понять её идейный смысл.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85205" y="3878826"/>
            <a:ext cx="3105863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 показывают, что поэма выросла из реальной исторической среды и выражает взгляды демократической литературы 1860-х годов.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сведения о Н. А. Добролюбове, Н. А. Некрасове и журнале «Современник».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раскрывается идея гражданского подвига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поэмы: от личности Добролюбова к исторической памяти о нём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произведение важно для школьного анализа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66332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помогает увидеть, как литература откликается на исторические события и общественные споры. Через образ Добролюбова становится понятна роль писателя в эпоху реформ.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68797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удобно для разговора о гражданской лирике Некрасова. В нём ясно соединяются личное чувство, общественная оценка и высокая нравственная требовательность.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66332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показывает, как реальный человек превращается в символ времени. Это делает анализ особенно интересным: биография здесь становится частью художественного смысла.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968797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материале поэмы легко разбирать тему героя, композицию, интонацию и авторскую позицию. Такой разбор учит читать текст внимательно и аргументированно.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художественные противопоставления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Контрасты в поэме не разрушают образ, а, наоборот, подчёркивают его внутреннюю цельность и монументальность.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 сильным становится противопоставление краткой жизни и долговечной памяти: именно оно превращает личную судьбу в литературный памятник.
</a:t>
            </a:r>
            <a:pPr algn="l" indent="0" marL="0">
              <a:lnSpc>
                <a:spcPct val="100000"/>
              </a:lnSpc>
              <a:buNone/>
            </a:pPr>
            <a:r>
              <a:rPr lang="en-US" sz="10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Аналитическое чтение поэмы Н. А. Некрасова «Памяти Добролюбова». Условная оценка выразительности противопоставлений.
</a:t>
            </a:r>
            <a:endParaRPr lang="en-US" sz="101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029936"/>
            <a:ext cx="5255100" cy="30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поэма как литературный памятник Добролюбову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Некрасова превращает память о Добролюбове в нравственный ориентир, где личная судьба оценивается по силе служения людям, верности идеалу и духовному влиянию на других.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2026-05-20T00:58:45Z</dcterms:created>
  <dcterms:modified xsi:type="dcterms:W3CDTF">2026-05-20T00:58:45Z</dcterms:modified>
</cp:coreProperties>
</file>