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города на уроке английского языка: ключевые элементы текста
</a:t>
            </a:r>
            <a:endParaRPr lang="en-US" sz="1451" dirty="0"/>
          </a:p>
        </p:txBody>
      </p:sp>
      <p:sp>
        <p:nvSpPr>
          <p:cNvPr id="5" name="Text 1"/>
          <p:cNvSpPr txBox="1"/>
          <p:nvPr/>
        </p:nvSpPr>
        <p:spPr>
          <a:xfrm>
            <a:off x="2878523" y="1671320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2774512" y="2745947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и ясный текст о городе на уровне A1–A2.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описание города на английском языке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города помогает показать, как выглядит место, что в нём есть и какое впечатление оно производит. В школьном тексте важны простые предложения, понятный порядок мыслей и несколько точных деталей о жизни города, природе и людях.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короткое описание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город или посёлок и коротко обозначают тему. Одного-двух предложений достаточно, чтобы читатель сразу понял, о каком месте идёт речь.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несколько деталей: улицы, дома, достопримечательности, природу и людей. Эта часть должна давать живую, но не перегруженную картину места.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уместно написать общее впечатление: город кажется красивым, тихим, зелёным или оживлённым. Для короткого текста достаточно 2–3 абзацев или одного связного абзаца.
</a:t>
            </a:r>
            <a:endParaRPr lang="en-US" sz="13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над описанием города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собрать школьный текст в логичную и понятную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включить в описание города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385933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можно назвать streets, squares, houses и monuments. Такие объекты сразу помогают представить, как устроен город и где обычно проходит повседневная жизнь.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места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12137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упомянуть parks, rivers, bridges, trees or flowers. Даже одна-две природные детали делают описание более живым и помогают показать контраст между шумом и тишиной.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15830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838342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buses, trams, a busy market or a school building. Эти слова показывают, как люди передвигаются и где они проводят время каждый день.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642034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564546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общих слов лучше использовать a quiet park, a wide square, an old church or a riverbank with trees. Такие детали легче запоминаются и звучат точнее.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368239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290751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 городским центром помогает связать новые слова с реальными объектами. Это упрощает запоминание лексики и делает текст более понятным.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094443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слова
</a:t>
            </a:r>
            <a:endParaRPr lang="en-US" sz="9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29990"/>
            <a:ext cx="255900" cy="22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078498"/>
            <a:ext cx="255900" cy="25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3160" y="2756273"/>
            <a:ext cx="237300" cy="27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4085" y="3474938"/>
            <a:ext cx="255900" cy="20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описания внешнего вида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small, big, old и new помогают быстро обозначить общий вид города. Они просты для 6 класса и подходят почти к любому описанию.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clean, beautiful и lovely делают текст положительным. С их помощью можно показать, что место выглядит приятно и ухоженно.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green, tall и wide часто используются с trees, parks и streets. Они помогают добавить в описание больше визуальных деталей без сложных конструкций.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Quiet, noisy, busy и peaceful передают ритм города. Такие слова особенно полезны, когда нужно показать, как звучит и движется улица или площадь.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stands, flows, stretches, shines, looks и has делают предложения точнее. Они помогают не только перечислять объекты, но и связывать их в связный текст.
</a:t>
            </a:r>
            <a:endParaRPr lang="en-US" sz="8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описание полным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распределяет внимание между несколькими признаками, а не застревает на одном. Особенно важно показать и внешний вид, и то, как город живёт.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описания должна приходиться на конкретные объекты и среду, а завершение — на краткую оценку автора.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смысловых элементов школьного описания города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слабые формулировки в английском тексте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конкретные слова звучат убедительнее общих оценок и помогают сделать описание города более выразительным.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заменяют расплывчатые оценки и делают текст ярче, даже если предложения остаются очень простыми.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формулировок для школьного описания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чувственные детали достаточно, чтобы создать настроение и сделать описание живым.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Школьному тексту не нужно много эффектных слов: несколько наблюдений о свете, звуках и движении уже передают атмосферу города.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по объёму чувственных деталей в школьном описании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городе и рядом с ним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набережная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делает описание шире и интереснее: можно упомянуть water, bridges, riverbank and trees. Такие детали легко соединяются с темой города и не требуют сложных слов.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аллеи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помогает показать спокойную сторону города. Слова green, quiet, shady paths и flowers делают текст более образным и подходят для уровня 6 класса.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улицами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особенно выразительна рядом с домами и дорогами. Контраст между noisy streets и quiet paths помогает передать, как по-разному звучат и выглядят части города.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понятные детали: hill, garden, trees or a small park. Если иллюстрация показывает набережную или парк, ученику проще подобрать точные английские слова.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описание на английском языке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самого главного: названия города или посёлка. Затем можно сразу указать страну или регион, чтобы читатель понял, о каком месте идёт речь и где оно находится.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коротком предложении передайте общее впечатление: small, busy, peaceful или modern. Такая оценка помогает сразу задать тон текста и сделать вступление живым.
</a:t>
            </a:r>
            <a:endParaRPr lang="en-US" sz="1032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первое впечатление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подходят конструкции This is… It is in… I think it is… Они легко запоминаются и помогают ученику быстро построить ясное вступление без лишних ошибок.
</a:t>
            </a:r>
            <a:endParaRPr lang="en-US" sz="113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простые модели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достаточно одного-двух предложений. Этого хватает, чтобы обозначить тему, назвать место и подготовить читателя к дальнейшему описанию улиц, природы и людей.
</a:t>
            </a:r>
            <a:endParaRPr lang="en-US" sz="1068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коротко
</a:t>
            </a:r>
            <a:endParaRPr lang="en-US" sz="12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одного абзаца описания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ученику 6 класса выстроить мысль последовательно и не перегружать абзац лишними деталями.
</a:t>
            </a:r>
            <a:endParaRPr lang="en-US" sz="9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 хороших описаниях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элементы обычно комбинируются в одном тексте, чтобы описание звучало живо и последовательно. Сильный абзац связывает наблюдения с конкретными деталями.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описывают улицы и здания, а затем добавляют природу, людей и транспорт. Это делает текст более полным и наглядным.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требований к описанию города для 6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школьных описаниях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 и nice почти ничего не объясняют. Лучше выбрать точное прилагательное, которое показывает размер, цвет, возраст или настроение места, а не только общую оценку.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2060436" y="2352563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одних и тех же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предложении встречается одно и то же прилагательное, текст становится однообразным. Полезно заранее подобрать несколько разных слов по теме и чередовать их.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3760871" y="2352575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артиклями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школьных текстах часто забывают a, an и the. Такие ошибки легко заметить при проверке, поэтому после написания стоит перечитать каждое предложение отдельно.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5461307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заглавные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городов, стран и улиц нужно писать с заглавной буквы. Эта деталь особенно важна в английском языке, потому что она показывает аккуратность и грамотность автора.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7161753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фраза с несколькими идеями сразу трудна для понимания и легче содержит ошибки. Лучше разбить мысль на два коротких предложения и сохранить ясный порядок.
</a:t>
            </a:r>
            <a:endParaRPr lang="en-US" sz="10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органы чувств в тексте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то, что видно: lights shine, trees look bright, windows reflect the sun. Такие детали помогают представить улицу, парк или площадь и делают описание более образным.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звуки города: cars make noise, bells ring, birds sing, people talk. Даже одна-две звуковые детали помогают показать, что место не просто названо, а действительно оживает.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 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упомянуть, что the air smells fresh after rain or that the park feels calm. Такие короткие наблюдения подходят для 6 класса и делают текст запоминающимся.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темам для описания города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запоминать по темам: так ученик быстрее подбирает нужное прилагательное и строит более точные сочетания.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помогают быстро подбирать лексику и избегать повторов в коротком тексте.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описания города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завершить описание города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8065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текста коротко скажите, каким кажется город: beautiful, friendly, old, modern or green. Это помогает читателю понять авторскую оценку и завершает описание естественно.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68148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упомянуть то, что запомнилось больше всего: a bridge, a park, a river, a square or the evening lights. Такая деталь делает финал конкретным и живым.
</a:t>
            </a:r>
            <a:endParaRPr lang="en-US" sz="1202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41304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яркая деталь
</a:t>
            </a:r>
            <a:endParaRPr lang="en-US" sz="1302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90492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должно быть очень кратким — одного или двух предложений достаточно. Оно связывает все части текста и показывает, что описание завершено и мысль не оборвана.
</a:t>
            </a:r>
            <a:endParaRPr lang="en-US" sz="1202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3648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структуры текста в 5 частях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не перескакивать с темы на тему и распределять информацию по абзацам. Читателю легче следить за мыслью автора.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Пятичастная схема делает описание логичным: сначала вводится место, затем добавляются детали, а в конце звучит общий вывод.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 школьного описания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текст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в тексте есть конкретные улицы, здания, природа или транспорт. Если описание можно легко представить, значит, оно не слишком общее и действительно помогает увидеть место.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не повторяются ли одни и те же слова слишком часто. Лучше заменить их синонимами или убрать лишнее предложение, чем оставлять однообразный текст без изменений.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грамматику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смысла перечитайте артикли, заглавные буквы и окончания слов. Короткие предложения легче исправить, а аккуратная грамматика делает работу понятной и приятной для чтения.
</a:t>
            </a:r>
            <a:endParaRPr lang="en-US" sz="13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города должно быть ясным и живым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соединяет простую композицию, точные слова и несколько ярких деталей. Тогда город или посёлок легко представить, а описание звучит естественно, связно и интересно.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2026-05-30T16:03:55Z</dcterms:created>
  <dcterms:modified xsi:type="dcterms:W3CDTF">2026-05-30T16:03:55Z</dcterms:modified>
</cp:coreProperties>
</file>