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в системе географических наук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пространстве общества, хозяйства и неравномерном развитии территорий.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 помогает увидеть, как природа, население и хозяйство формируют облик разных территорий и почему одни районы развиваются быстрее других.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дисциплина важна для понимания территории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 предмет изучения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Объектом дисциплины выступают население, хозяйство и связи между ними в пространстве. Именно через эти связи формируется целостная картина развития города, региона или страны.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Предметом являются закономерности размещения отраслей экономики, расселения людей, развития городов и формирования территориальных различий. Наука объясняет, почему пространственная организация не бывает одинаковой.
</a:t>
            </a:r>
            <a:endParaRPr lang="en-US" sz="153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ведётся на разных уровнях: от отдельного населённого пункта до агломерации, региона, страны и мирового хозяйства. Это позволяет сопоставлять локальные и глобальные процессы.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понять, какие территории выступают центрами роста, а какие нуждаются в поддержке. География здесь становится инструментом анализа общественного развития.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дисциплины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4105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район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 — это часть земной поверхности со своими условиями и связями. Район выделяют по общим признакам: специализации, природным условиям, населению и устойчивым хозяйственным связям.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73690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показывает, насколько выгодно или ограниченно расположена территория относительно ресурсов, рынков, путей сообщения и соседних центров. Оно часто влияет на темпы развития.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132752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агломерация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означает рост городов и доли городского населения, а агломерация объединяет крупный город с пригородами в единую систему труда, транспорта и услуг.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528601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и 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отражает ведущие отрасли территории, а кооперация — устойчивые связи между предприятиями и районами. Вместе они объясняют, как формируется хозяйственный профиль региона.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9924450" y="2406650"/>
            <a:ext cx="2026250" cy="164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территории используют плотность населения, долю городских жителей, транспортную доступность, обеспеченность рабочими местами и услугами. Эти данные позволяют сравнивать территории более объективно.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территорию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данных о населении, хозяйстве, ресурсах, транспорте и услугах.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 экономической и социальной географии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показывают размещение населения, предприятий, транспортных линий и природных условий. Они позволяют быстро увидеть пространственные различия и сопоставить несколько характеристик одной территории.
</a:t>
            </a:r>
            <a:endParaRPr lang="en-US" sz="136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работать с численностью населения, уровнем урбанизации, показателями производства и качества жизни. Без чисел невозможно надёжно сравнить регионы и выявить тенденции.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районирование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Сравнительно-географический метод выявляет сходства и различия между территориями, а районирование объединяет их в группы по общим признакам. Это основа пространственного анализа.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 ГИС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помогает представить возможные сценарии развития территории, а геоинформационные системы объединяют карты и данные в единую среду. Такой подход делает анализ точнее и нагляднее.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используют переписи населения, материалы Росстата, транспортные карты, кадастровые сведения и спутниковые снимки. Разнообразие источников повышает достоверность выводов.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ядро общественной географии связано с анализом хозяйства и пространственной организации производства.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крупный сектор отражает экономическую географию; заметная доля исследований относится к населению, расселению и качеству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содержанию курса «Экономическая и социальная география»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общественной географии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как наука о хозяйстве в пространстве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изучает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 рассматривает, где и почему размещаются промышленность, сельское хозяйство, транспорт, торговля и услуги. Её главный вопрос — как пространство влияет на хозяйственную деятельность.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Сырьё, энергия и трудовые ресурсы определяют, какие отрасли выгодно развивать на конкретной территории. В одних районах это добыча, в других — переработка или обслуживание населения.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издержки и доступ к рынкам сбыта часто решают судьбу предприятия. Поэтому узлы железных дорог, порты и крупные трассы становятся точками хозяйственного притяжения.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размещение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различаются по природным условиям, положению, инфраструктуре и уровню экономических преимуществ. Именно поэтому хозяйство страны почти никогда не распределяется равномерно.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факторы влияют на выбор места для предприятия и почему реальные решения всегда принимаются с учётом нескольких условий.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производства определяется не одним, а несколькими факторами одновременно; их сочетание формирует экономическую целесообразность.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материалы Росстата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640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занимается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география изучает население, образ жизни, миграции и территориальную доступность социальных благ. Её интересует не только численность людей, но и условия их повседневной жизни.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73503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школам, больницам, поликлиникам и другим элементам инфраструктуры. Их размещение определяет, насколько равными будут возможности жителей разных территорий.
</a:t>
            </a:r>
            <a:endParaRPr lang="en-US" sz="1791" dirty="0"/>
          </a:p>
        </p:txBody>
      </p:sp>
      <p:sp>
        <p:nvSpPr>
          <p:cNvPr id="11" name="Text 3"/>
          <p:cNvSpPr txBox="1"/>
          <p:nvPr/>
        </p:nvSpPr>
        <p:spPr>
          <a:xfrm>
            <a:off x="8629367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отражаются в доходах, занятости, доступе к услугам и качестве городской среды. Наиболее заметны контрасты между центром и периферией.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2708274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населения показывают, где появляются рабочие места и лучшие условия жизни. Миграции помогают понять, какие территории притягивают людей, а какие их теряют.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664138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социальной географии нужны для оценки качества жизни и поиска решений, которые уменьшают территориальные различия. Это делает дисциплину особенно практичной для современного общества.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география: население и качество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изменяет не только численность городов, но и структуру занятости, образ жизни и пространственную организацию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городских жителей подтверждает усиление роли городов как центров труда, услуг и управления.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данные, приведённые в школьном курсе географии, 2023
</a:t>
            </a:r>
            <a:endParaRPr lang="en-US" sz="116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как ведущий процесс расселения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 и их значение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объединяет ядро и пригородную зону в связанную систему повседневных поездок, торговли и обслуживания. Границы между городом и окружением становятся функциональными, а не административными.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Маятниковая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поездки жителей в центр на работу или учёбу связывают разные части агломерации. Это усиливает нагрузку на дороги и общественный транспорт, но повышает доступность рабочих мест.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населения и предприятий создаёт широкий рынок труда, ускоряет обмен информацией и снижает издержки для бизнеса. Поэтому крупные агломерации часто становятся точками ускоренного роста.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растут проблемы перенаселения, дефицита жилья, пробок и экологической нагрузки. Для устойчивого развития агломераций необходимы продуманное планирование, транспортная координация и развитие пригородов.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территорий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выделяет участки, где сочетаются близкие природные условия, структура хозяйства и плотность населения. Это помогает упорядочить разнообразие пространства и увидеть устойчивые территориальные различия.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районированию можно определить, какие территории ориентированы на промышленность, сельское хозяйство, транспорт или услуги. Такой подход показывает, как складывается экономический профиль района.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районами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не только внутренние признаки территории, но и её связи с соседями. Потоки сырья, товаров, людей и информации объясняют различия в развитии.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деления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используют экономические районы, федеральные округа и природно-экономические зоны. Каждый уровень помогает решать свои задачи — от общего обзора страны до детализации отдельных территорий.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как инструмент анализа территории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территориями формируются постепенно и закрепляются через инвестиции, кадровый потенциал и плотность инфраструктуры.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транспортная связность и концентрация ресурсов, тем быстрее регион накапливает экономические преимущества.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географии; сравнение типов регионов, без привязки к конкретному году
</a:t>
            </a:r>
            <a:endParaRPr lang="en-US" sz="81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регионального развития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0902"/>
            <a:ext cx="6463500" cy="23477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показателей помогает увидеть не только масштаб экономики, но и условия повседневной жизни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оценка показывает, что экономические и социальные параметры взаимосвязаны и не сводятся к одному показателю.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Росстат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оценки территории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 условиях глобализации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 специализацию стран и регионов: одни производят сырьё, другие — технологии, а третьи концентрируют управление, финансы и логистику. Это меняет роль территорий в мировой экономике.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всё чаще включаются в международные производственные цепочки. Поэтому значение приобретают порты, сухопутные коридоры, склады и транспортные узлы, обеспечивающие быстрый обмен товарами и комплектующими.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соревнуются за инвестиции, квалифицированных работников, инновации и надёжные маршруты поставок. Выигрывают территории, которые могут предложить удобное положение, инфраструктуру и устойчивую деловую среду.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не устраняет неравенство автоматически: сильные центры укрепляют преимущества, а слабые территории рискуют остаться на периферии мировых связей без достаточных возможностей для 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ресурса к развитию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 пространственного развития при наличии ресурса, выгодного положения и инфраструктурной поддержки.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5244" y="4018584"/>
            <a:ext cx="3825456" cy="187910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717105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Депопуляция периферии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 и снижение рождаемости ослабляют небольшие города и сельские районы. Для географии важно понять, какие территории теряют население и какие меры способны замедлить этот процесс.
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пожилых людей меняет спрос на медицину, транспорт и социальные услуги. Это особенно заметно там, где молодёжь уезжает в крупные центры учёбы и работы.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8620273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доступе к интернету и цифровым сервисам влияет на образование, занятость и предпринимательство. Территории с слабой связью оказываются в худших условиях конкурентной борьбы.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717105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изолированность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связанность с основными центрами ограничивает доступ к рынкам, услугам и рабочим местам. В результате периферийные территории развиваются медленнее и сильнее зависят от внешней поддержки.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промышленная нагрузка увеличивают давление на воздух, воду и землю. Экономическая и социальная география помогает связать экологические проблемы с размещением населения и хозяйства.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 для территориального анализа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дисциплины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дисциплины помогают обосновывать размещение жилья, предприятий, школ и больниц. Это делает городское и региональное развитие более согласованным и рациональным.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анализ показывает, где нужны новые дороги, пересадочные узлы и маршруты. Он помогает снижать изолированность территорий и повышать доступность центров.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для 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размещении предприятий учитывают ресурсы, кадры, рынки сбыта и инфраструктуру. География позволяет оценить преимущества территории до принятия инвестиционного решения.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помогает выявлять демографические сдвиги, различия в доступе к услугам и уязвимые районы. Это важно для адресной поддержки населения и снижения регионального неравенства.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 социальная география: язык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дисциплина показывает, как устроено пространство общества и почему территории развиваются по-разному. Она учит видеть связи между природой, населением, хозяйством и качеством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2026-06-03T01:59:38Z</dcterms:created>
  <dcterms:modified xsi:type="dcterms:W3CDTF">2026-06-03T01:59:38Z</dcterms:modified>
</cp:coreProperties>
</file>