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950" y="461297"/>
            <a:ext cx="4209600" cy="4193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4250" y="245775"/>
            <a:ext cx="5200200" cy="5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284250" y="875675"/>
            <a:ext cx="4287600" cy="3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Лаплатские страны: Аргентина, Уругвай и Парагвай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Аргентина, Уругвай и Парагвай объединяет общий водный мир Ла-Платы и испанская культура.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" y="0"/>
            <a:ext cx="430466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63" y="543900"/>
            <a:ext cx="3701700" cy="40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и значение региона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Рио-де-ла-Плата — большой эстуарий у Атлантического океана, давший имя региону. Реки Парана и Парагвай связывают внутренние районы с портами. В столицах — Буэнос-Айресе, Монтевидео и Асунсьоне — живёт более 50 миллионов человек.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006775" y="1352750"/>
            <a:ext cx="3316200" cy="29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2,78 млн км²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размеры объясняют разнообразие природных зон и направлений хозяйства.
</a:t>
            </a:r>
            <a:endParaRPr lang="en-US" sz="5000" dirty="0"/>
          </a:p>
        </p:txBody>
      </p:sp>
      <p:sp>
        <p:nvSpPr>
          <p:cNvPr id="6" name="Text 2"/>
          <p:cNvSpPr txBox="1"/>
          <p:nvPr/>
        </p:nvSpPr>
        <p:spPr>
          <a:xfrm>
            <a:off x="513235" y="1130978"/>
            <a:ext cx="3532800" cy="24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Аргентины составляет около 2,78 млн км², и это вторая по площади страна Южной Америки. Столица Буэнос-Айрес — главный политический, культурный и транспортный центр. Развиты пшеница, кукуруза и соя, скотоводство, добыча лития и туризм.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3225" y="4048127"/>
            <a:ext cx="35328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по данным общедоступных справочников (например, Encyclopaedia Britannica / World Bank)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1625" y="141950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3150" y="141950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Пампа — главная равнина сельского хозяйства
</a:t>
            </a:r>
            <a:endParaRPr lang="en-US" sz="2740" dirty="0"/>
          </a:p>
        </p:txBody>
      </p:sp>
      <p:sp>
        <p:nvSpPr>
          <p:cNvPr id="8" name="Text 2"/>
          <p:cNvSpPr txBox="1"/>
          <p:nvPr/>
        </p:nvSpPr>
        <p:spPr>
          <a:xfrm>
            <a:off x="981075" y="3495675"/>
            <a:ext cx="31719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Плодородные поля пампы
</a:t>
            </a:r>
            <a:pPr algn="ctr" indent="0" marL="0">
              <a:lnSpc>
                <a:spcPct val="100000"/>
              </a:lnSpc>
              <a:buNone/>
            </a:pPr>
            <a:r>
              <a:rPr lang="en-US" sz="55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Пампа — это обширные ровные травянистые равнины в центре Аргентины и части Уругвая. Там почвы особенно подходят для выращивания пшеницы, кукурузы и сои. Благодаря ровному рельефу сельскому хозяйству легко развивать масштабные посевы.
</a:t>
            </a:r>
            <a:endParaRPr lang="en-US" sz="1293" dirty="0"/>
          </a:p>
        </p:txBody>
      </p:sp>
      <p:sp>
        <p:nvSpPr>
          <p:cNvPr id="9" name="Text 3"/>
          <p:cNvSpPr txBox="1"/>
          <p:nvPr/>
        </p:nvSpPr>
        <p:spPr>
          <a:xfrm>
            <a:off x="4972050" y="3495675"/>
            <a:ext cx="31719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Гаучо и скотоводство
</a:t>
            </a:r>
            <a:pPr algn="ctr" indent="0" marL="0">
              <a:lnSpc>
                <a:spcPct val="100000"/>
              </a:lnSpc>
              <a:buNone/>
            </a:pPr>
            <a:r>
              <a:rPr lang="en-US" sz="58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6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растениеводства, пампа известна животноводством: прежде всего разведением крупного рогатого скота. Образ гаучо — южноамериканского пастуха — связан с трудом на пастбищах. Это делает регион узнаваемым и культурно, и экономически.
</a:t>
            </a:r>
            <a:endParaRPr lang="en-US" sz="135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стран Лаплатского региона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больших размеров Аргентина включает больше природных зон и имеет разветвлённую транспортную инфраструктуру.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площадь страны, тем шире возможности для разных отраслей и тем заметнее различия между регионами внутри государства.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об общей площади стран: по статистике международных справочников (например, World Bank), приведены в млн км² и тыс. км²; значения округлены.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Парагвай — страна без выхода к морю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3401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Парагвай расположен в центре материка и не имеет выхода к океану, поэтому особенно зависит от рек для перевозок и связи с торговыми партнёрами.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517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Асунсьон — столица страны и один из старейших городов региона: вокруг него исторически формировалась администрация и хозяйственная жизнь.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5633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ключевым экспортным позициям Парагвая относятся соя, говядина и электроэнергия с гидроэлектростанций Итайпу и Ясирета.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реки поддерживают хозяйство региона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цепочка от осадков в верховьях до торговли через порты у Рио-де-ла-Плата.
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6" y="73225"/>
            <a:ext cx="4617487" cy="500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190475" y="1661443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Уругвай расположен между Аргентиной и Бразилией, а его площадь составляет около 176 тыс. км². Столица Монтевидео — крупнейший порт страны и важный культурный центр.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5190475" y="3278002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Уругвай известен развитым животноводством и молочной промышленностью. Отдельно отмечают стабильные государственные институты и протяжённую береговую линию на Атлантике.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4713350" y="228800"/>
            <a:ext cx="3999600" cy="10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Уругвай — небольшая, но развитая страна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725" y="2125365"/>
            <a:ext cx="4022400" cy="19412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75" y="1592475"/>
            <a:ext cx="3701700" cy="300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сопоставление площади, столиц, выхода к морю и ключевых товаров помогает увидеть общие черты и различия.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трёх странах важны сельское хозяйство и речные пути, но морской доступ сильнее влияет на экономику Аргентины и Уругвая.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данные международных справочников (значения округлены).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90775" y="543900"/>
            <a:ext cx="37017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стран Лаплатского региона
</a:t>
            </a:r>
            <a:endParaRPr lang="en-US" sz="264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229" y="1239180"/>
            <a:ext cx="212117" cy="2121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06533" y="2792871"/>
            <a:ext cx="212117" cy="21211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58890" y="1239180"/>
            <a:ext cx="185602" cy="21211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 природные зоны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546450" y="1562878"/>
            <a:ext cx="2179623" cy="16502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теплее и влажнее
</a:t>
            </a:r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севере региона климат более тёплый и влажный, а на юге — умеренный. Летом здесь жарко, а зимой становится прохладнее, поэтому сезоны ощущаются заметно.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485557" y="3114845"/>
            <a:ext cx="2179623" cy="16502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2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Анды на западе Аргентины
</a:t>
            </a:r>
            <a:pPr algn="l" indent="0" marL="0">
              <a:lnSpc>
                <a:spcPct val="100000"/>
              </a:lnSpc>
              <a:buNone/>
            </a:pPr>
            <a:r>
              <a:rPr lang="en-US" sz="81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Аргентине на западе находятся Анды, которые влияют на рельеф и погодные условия. Разные высоты и преграды дают более разнообразные природные условия по сравнению с равнинами.
</a:t>
            </a:r>
            <a:endParaRPr lang="en-US" sz="1352" dirty="0"/>
          </a:p>
        </p:txBody>
      </p:sp>
      <p:sp>
        <p:nvSpPr>
          <p:cNvPr id="13" name="Text 4"/>
          <p:cNvSpPr txBox="1"/>
          <p:nvPr/>
        </p:nvSpPr>
        <p:spPr>
          <a:xfrm>
            <a:off x="6424654" y="1562878"/>
            <a:ext cx="2179623" cy="16502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Леса, саванны и прибрежные луга
</a:t>
            </a:r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Парагвае преобладают леса и саванны, а в Уругвае распространены волнистые луга и мягкие прибрежные районы. Это помогает понять различия в растительном мире и землепользовании.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83000" y="389600"/>
            <a:ext cx="81780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 крупные города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721060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Лаплатских странах заметная доля жителей живёт в городах: столицы и крупные агломерации притягивают людей работой и услугами. Буэнос-Айрес, Монтевидео и Асунсьон выполняют функции центров управления и обучения.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900132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объединяют порты, транспортные узлы и современные сервисы. Поэтому сюда тянутся и предприниматели, и студенты, и специалисты из сельских районов, особенно когда растёт торговля.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721060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регионе сохраняется испанское культурное влияние: общие традиции, городской стиль жизни и школьные программы связаны с историей колониального периода. Эта общность заметна и в повседневной речи.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900132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в Парагвае особенно широко распространён язык гуарани — вместе с испанским. Билингвизм поддерживается в общении и образовании, поэтому местная культура остаётся хорошо узнаваемой.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в странах региона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доля горожан в Аргентине и Уругвае отражает концентрацию работы в портах, промышленности и сфере услуг вокруг крупнейших городов.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уровни урбанизации объясняются сочетанием роли столиц, доступности транспортных путей и структуры экономики, где услуги и торговля сильнее влияют на расселение.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Оценочные значения по публичным демографическим сводкам (уточнение долей по годам в разных источниках может отличаться), 2024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5400" y="4206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корни Лаплатских стран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40325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независимости: испанское управление и вице-королевство
</a:t>
            </a:r>
            <a:pPr algn="ctr" indent="0" marL="0">
              <a:lnSpc>
                <a:spcPct val="100000"/>
              </a:lnSpc>
              <a:buNone/>
            </a:pPr>
            <a:r>
              <a:rPr lang="en-US" sz="46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создания самостоятельных государств территории входили в испанскую колониальную систему и были связаны с вице-королевством Рио-де-ла-Плата. Это влияло на административные порядки и связи между городами.
</a:t>
            </a:r>
            <a:endParaRPr lang="en-US" sz="1076" dirty="0"/>
          </a:p>
        </p:txBody>
      </p:sp>
      <p:sp>
        <p:nvSpPr>
          <p:cNvPr id="9" name="Text 3"/>
          <p:cNvSpPr txBox="1"/>
          <p:nvPr/>
        </p:nvSpPr>
        <p:spPr>
          <a:xfrm>
            <a:off x="3698437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2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1816 и 1828: независимость Аргентины и Уругвая
</a:t>
            </a:r>
            <a:pPr algn="ctr" indent="0" marL="0">
              <a:lnSpc>
                <a:spcPct val="100000"/>
              </a:lnSpc>
              <a:buNone/>
            </a:pPr>
            <a:r>
              <a:rPr lang="en-US" sz="49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Аргентина провозгласила независимость в 1816 году, а Уругвай — в 1828-м. Эти решения закрепили политические контуры и помогли создать устойчивое государственное устройство.
</a:t>
            </a:r>
            <a:endParaRPr lang="en-US" sz="1162" dirty="0"/>
          </a:p>
        </p:txBody>
      </p:sp>
      <p:sp>
        <p:nvSpPr>
          <p:cNvPr id="10" name="Text 4"/>
          <p:cNvSpPr txBox="1"/>
          <p:nvPr/>
        </p:nvSpPr>
        <p:spPr>
          <a:xfrm>
            <a:off x="2018700" y="10348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1811: независимость Парагвая
</a:t>
            </a:r>
            <a:pPr algn="ctr" indent="0" marL="0">
              <a:lnSpc>
                <a:spcPct val="100000"/>
              </a:lnSpc>
              <a:buNone/>
            </a:pPr>
            <a:r>
              <a:rPr lang="en-US" sz="51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Парагвай провозгласил независимость в 1811 году. Самостоятельность стала важным шагом к формированию собственных границ, управленческих институтов и роли Асунсьона как центра страны.
</a:t>
            </a:r>
            <a:endParaRPr lang="en-US" sz="119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мяса и зерна к мировым рынкам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типичную цепочку поставок из сельских районов пампы до экспорта через порты Ла-Платы.
</a:t>
            </a:r>
            <a:endParaRPr lang="en-US" sz="2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83779" y="860300"/>
            <a:ext cx="3138842" cy="344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162575"/>
            <a:ext cx="2350500" cy="28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 танцы как городская традиция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Аргентине широко известны танго, которые связаны с городской культурой и образами Ла-Платы. В Уругвае популярна кандомбе, а в Парагвае звучит музыка с использованием парагвайской арфы.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340175" y="138398"/>
            <a:ext cx="85491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символы Лаплатского региона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6509902" y="1162575"/>
            <a:ext cx="2350500" cy="28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Обычаи повседневности и узнаваемые занятия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традиций региона выделяются асадо и привычка пить мате. Отдельно важен футбол: он помогает объединять людей во дворах, школах и клубах, становясь частью повседневной жизни.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отрасли экономики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Аргентине заметны услуги и переработка сельхозпродукции, в Уругвае сильнее выражено животноводство, а в Парагвае — агроэкспорт и гидроэнергетика на основе рек.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региона опирается на сельское хозяйство и на инфраструктуру, связанную с водой. Разные акценты в странах показывают, как местные условия превращаются в преимущества.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шкала для сравнения отраслей (1–5), построена на качественном описании из исходного материала, без привязки к конкретным процентам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8625" y="1925990"/>
            <a:ext cx="292425" cy="334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77063" y="1940423"/>
            <a:ext cx="343500" cy="3053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05688" y="1925990"/>
            <a:ext cx="334200" cy="334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71438" y="1925990"/>
            <a:ext cx="250650" cy="334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и охрана природы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509600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2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
</a:t>
            </a:r>
            <a:pPr algn="l" indent="0" marL="0">
              <a:lnSpc>
                <a:spcPct val="100000"/>
              </a:lnSpc>
              <a:buNone/>
            </a:pPr>
            <a:r>
              <a:rPr lang="en-US" sz="68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сокращает естественные местообитания и ослабляет защиту почв. Это повышает риск деградации земель и делает сельское хозяйство более уязвимым к засухам.
</a:t>
            </a:r>
            <a:endParaRPr lang="en-US" sz="1462" dirty="0"/>
          </a:p>
        </p:txBody>
      </p:sp>
      <p:sp>
        <p:nvSpPr>
          <p:cNvPr id="14" name="Text 3"/>
          <p:cNvSpPr txBox="1"/>
          <p:nvPr/>
        </p:nvSpPr>
        <p:spPr>
          <a:xfrm>
            <a:off x="2633575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рек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реки попадают загрязнения, страдает не только природа, но и водоснабжение. Для региона с речными перевозками и аграрной водой качество рек особенно критично.
</a:t>
            </a:r>
            <a:endParaRPr lang="en-US" sz="1500" dirty="0"/>
          </a:p>
        </p:txBody>
      </p:sp>
      <p:sp>
        <p:nvSpPr>
          <p:cNvPr id="15" name="Text 4"/>
          <p:cNvSpPr txBox="1"/>
          <p:nvPr/>
        </p:nvSpPr>
        <p:spPr>
          <a:xfrm>
            <a:off x="4757550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Эрозия почв
</a:t>
            </a:r>
            <a:pPr algn="l" indent="0" marL="0">
              <a:lnSpc>
                <a:spcPct val="100000"/>
              </a:lnSpc>
              <a:buNone/>
            </a:pPr>
            <a:r>
              <a:rPr lang="en-US" sz="69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Эрозия разрушает плодородный слой и снижает урожайность. На склонах и в районах с сильным вымыванием почв возрастает необходимость в разумных методах землепользования.
</a:t>
            </a:r>
            <a:endParaRPr lang="en-US" sz="1494" dirty="0"/>
          </a:p>
        </p:txBody>
      </p:sp>
      <p:sp>
        <p:nvSpPr>
          <p:cNvPr id="16" name="Text 5"/>
          <p:cNvSpPr txBox="1"/>
          <p:nvPr/>
        </p:nvSpPr>
        <p:spPr>
          <a:xfrm>
            <a:off x="6881525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Засухи и засушливые периоды
</a:t>
            </a:r>
            <a:pPr algn="l" indent="0" marL="0">
              <a:lnSpc>
                <a:spcPct val="100000"/>
              </a:lnSpc>
              <a:buNone/>
            </a:pPr>
            <a:r>
              <a:rPr lang="en-US" sz="65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Засухи меняют водный режим и сказываются на урожаях, пастбищах и гидроэнергетике. Поэтому меры адаптации и сохранения водных ресурсов становятся важной частью политики.
</a:t>
            </a:r>
            <a:endParaRPr lang="en-US" sz="140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0175" y="1438333"/>
            <a:ext cx="4336500" cy="20470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38400"/>
            <a:ext cx="8482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и отличает страны региона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257813" y="1217938"/>
            <a:ext cx="3322200" cy="3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черты связаны с Ла-Платой и испанским культурным наследием. Различия видны в доступе к морю, размере страны и наборах природных условий.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един как экономически, так и культурно, но разные природные стартовые условия задают разные специализации: от портовой экономики до опоры на реки и агроэкспорт.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340175" y="4109300"/>
            <a:ext cx="4336500" cy="46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исходному описанию презентации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Лаплатские страны сегодня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354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Аргентина, Уругвай и Парагвай остаются важными поставщиками продовольствия, сырья и энергии. Их города растут вместе с транспортными и сервисными функциями, поддерживая торговлю.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447000" y="30614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Сельские районы продолжают давать продукцию для экспорта: зерно, мясо и другие товары. Благодаря этому сохраняется связь между природными ресурсами и экономикой на всей территории стран.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5586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реки, похожая историческая траектория и культурные черты делают регион связанным. На практике это проявляется в общих маршрутах перевозок и узнаваемом стиле городской жизни.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500" y="1333500"/>
            <a:ext cx="6857100" cy="3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Лаплатские страны — регион рек, равнин и больших городов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Лаплатские страны объединяют общие реки, колониальная история и сильная роль сельского хозяйства. При различиях в размерах и урбанизации общий «каркас» региона — пампа, речные пути и крупные порты.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2026-05-13T02:59:57Z</dcterms:created>
  <dcterms:modified xsi:type="dcterms:W3CDTF">2026-05-13T02:59:57Z</dcterms:modified>
</cp:coreProperties>
</file>