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видимое движение планет и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аспектов видимого движения планет и Солнца с позиции наблюдателя на Земле.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понимания движения небесных тел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геоцентрических представлений до современных космических наблюдений: эволюция взглядов на движение планет и Солнца основана на накоплении точных данных и смене научных парадигм.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видимое движение небесных тел?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Видимое движение — это направление и скорость перемещения планет и Солнца относительно земного горизонта, обусловленные как движением тел, так и вращением Земли.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восприятие зависит от положения наблюдателя и его движения, меняя видимые пути объектов на небосводе в течение суток и года.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ежедневный восток-западный бег звезд и планет обусловлен вращением Земли вокруг оси с периодом примерно 24 часа.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Суточное движение Солнца над горизонтом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восходит на восточном горизонте, достигает максимальной высоты на юге (в Северном полушарии) и заходит на западе, формируя суточный цикл.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движение обусловлено вращением Земли вокруг собственной оси, а его наблюдаемая высота и длительность светового дня зависят от широты и времени года.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Годовое движение Солнца и эклиптика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Видимое годовое движение Солнца по небу определяется орбитальной революцией Земли вокруг Солнца с периодом около 365,24 суток.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земной оси к плоскости эклиптики составляет примерно 23,5°, что вызывает смену сезонов и изменение пути Солнца.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положения Солнца на эклиптике влияют на климатические и световые циклы, определяющие природные явления на Земле.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Эклиптика — это воображаемая плоскость, в которой происходит движение Солнца на фоне звездного неба в течение года.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планет: прямое и ретроградное движение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явление особенно заметно у внешних планет, например, у Марса, когда Земля их «обгоняет» на орбите.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обычно движутся по небу с запада на восток относительно звездного фона — это прямое движение, отражающее их орбитальные траектории.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Ретроградное движение наблюдается, когда планета, вследствие различий в скоростях движения по орбитам, кажется временно меняющей направление на противоположное.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 и расчёты,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видимых траекторий планет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 ограниченность углового удаления Венеры и сложные циклы движения Марса с петлями ретроградности.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сравнение подчеркивает особенности поведения внутренней и внешней планет в видимом движении.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планеты: особенности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и Венера вращаются ближе к Солнцу, их угловое удаление ограничено, поэтому они видимы недолго — обычно перед рассветом или сразу после захода Солнца.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планеты, такие как Марс, Юпитер и Сатурн, могут располагаться в любой части неба ночью, а их видимое движение не зависит от положения Солнца.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ретроградного движения планет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Ретроградное движение возникает из-за разницы орбитальных скоростей Земли и других планет, вызывая кажущиеся временные изменения направления движения.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наиболее заметно при сближении Земли с внешней планетой, когда она кажется движущейся назад на фоне звездного неба.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видимый эффект, фактическое движение планеты по орбите остается постоянным и направленным в одну сторону.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наблюдения и анализа движения планет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фиксирования и интерпретации перемещений планет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Существенные отличия движений: Солнце против планет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движется по эклиптике равномерно и стабильно, его траектория практически не меняется, что обеспечивает предсказуемость и непрерывность годового движения на небесной сфере.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проявляют изменчивость в видимой скорости и направлении, благодаря чему на небе возможны сложные траектории, включая петлеобразные движения при ретроградных фазах.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проявляется такое поведение у внешних планет, чьи ретроградные участки являются важными объектами для астрономических наблюдений и расчётов орбитальных параметров.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553258"/>
            <a:ext cx="4663800" cy="20369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справочники и базы данных NASA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Солнечной системы: параметры видимого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основные значения максимального углового удаления планет от Солнца, наличие ретроградного движения и период обращения в сутках или годах.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внешние планеты демонстрируют ретроградное движение, а внутренние ограничены в максимальном угловом удалении от Солнца.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Зодиакальные созвездия и путь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Солнца на небесной сфере проходит через двенадцать зодиакальных созвездий, образуя грандиозную цепь, которая называется эклиптикой и служит основой для астрономического календаря.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Зодиакальные созвездия играют роль ориентиров в наблюдении не только Солнца, но и движения планет, что фундаментально для астрологии и астрономических расчетов.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движения Солнца в разные сезоны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вызваны наклоном земной оси к плоскости орбиты, что и обуславливает смену сезонов и характерные сезонные колебания в длительности дня.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Солнца над горизонтом в момент кульминации достигает максимума летом, обеспечивая самый длинный световой день и высокую инсоляцию.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высота Солнца наивысшая, напротив, минимальна, что обусловливает короткий день и низкий уровень солнечной радиации в данной половине года.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метеорологической службы г. Москва,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изменения светового дня в году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колебания продолжительности дня, демонстрируя резкие изменения в периоды солнцестояний и более плавное течение в переходные сезоны.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Максимумы и минимумы продолжительности светового дня совпадают с датами летнего и зимнего солнцестояний, что иллюстрирует влияние наклона земной оси.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78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наблюдения: важные открытия
</a:t>
            </a:r>
            <a:endParaRPr lang="en-US" sz="2783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 века — Тихо Браге
</a:t>
            </a:r>
            <a:pPr algn="l" indent="0" marL="0">
              <a:lnSpc>
                <a:spcPct val="100000"/>
              </a:lnSpc>
              <a:buNone/>
            </a:pPr>
            <a:r>
              <a:rPr lang="en-US" sz="58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Собирал точные измерения координат планет, создав фундамент для количественных астрономических исследований и последующих теоретических разработок.
</a:t>
            </a:r>
            <a:endParaRPr lang="en-US" sz="1275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 века — Галилей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телескопические наблюдения, обнаружение фаз Венеры и спутников Юпитера, что подтвердило гелиоцентрическую модель Коперника.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 века — Кеплер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трёх законов движения планет на основе данных Браге, объясняющих орбитальные траектории и скорость планет.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и позже — развитие астрономии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Усовершенствование инструментов и методов, что позволило расширить понимание движений небесных тел и их динамики.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наблюдения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адаптивной оптики и СПЕКТРАЛЬНЫХ фильтров значительно улучшает качество изображения, позволяя точно определять положение планет и Солнца в различных условиях.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телескопы высокой точности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устройства обеспечивают высокую чувствительность и разрешение, фиксируя слабые световые сигналы и обеспечивая долговременную регистрацию движений на небе.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детекторы и ПЗС-камеры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«Гея» и телескоп «Хаббл» работают за пределами земной атмосферы, обеспечивая беспрецедентную точность измерений и расширяя границы астрономических исследований.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обсерватории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видимого движения планет и Солнца
</a:t>
            </a:r>
            <a:endParaRPr lang="en-US" sz="238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моряков и путешественников исторически опиралась на звездные карты и движение Солнца, обеспечивая безопасное ориентирование в океане и пустыне.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времени суток и календаря тесно связано с видимыми перемещениями Солнца, что формировало основы повседневной и сельскохозяйственной деятельности человека.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Прогнозирование затмений и сезонных циклов помогает планировать сельское хозяйство и изучать биоритмы, расширяя знания о взаимодействии Земли и космоса.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астрономических явлений на культуру и науку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календарей и праздников многих культур основана на точных астрономических наблюдениях движения Солнца и планет.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Мифология и фольклор отражают систематическое поведение небесных тел, влияя на символику и представления древних народов о Вселенной.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в астрономии способствовали развитию математики и физики, проложив путь к пониманию фундаментальных законов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и перспективы изучения движения небесных тел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изучение видимого движения планет и Солнца объединяет традиции и современные технологии, способствуя развитию науки и решению практических задач навигации, календарного исчисления и образования.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2026-05-08T06:45:34Z</dcterms:created>
  <dcterms:modified xsi:type="dcterms:W3CDTF">2026-05-08T06:45:34Z</dcterms:modified>
</cp:coreProperties>
</file>