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особый жанр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мелодия и чувство соединяются в одном произведении.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живёт и в устной традиции, и на страницах книг. Она проходит через поколения, меняется в исполнении и по-особому раскрывает ритм, повтор, образность и эмоции.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жизни и литературе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строится на коротких строфах и чётком ритме. Такой размер помогает легко читать, петь и запоминать текст даже после первого прослушивания.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песни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повторы, рифма и припев. Они связывают части текста между собой и делают настроение песни более ярким и узнаваемым.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звучат естественно и выразительно. Их подбирают так, чтобы текст не только сообщал мысль, но и передавал чувство лирического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песня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Куплеты развивают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куплетах обычно рассказывается событие, воспоминание или переживание. Каждый новый куплет добавляет детали и помогает слушателю следить за развитием мысли.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задаёт смысловой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повторяется несколько раз и объединяет песню. В нём чаще всего звучит главная идея, поэтому именно он лучше всего запоминается.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песни и их роль в звучании и смысле.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песни помогает соединить текст и музыку: одни части развивают содержание, другие делают его цельным и запоминающимся.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песни и их функции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композиции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распределение основных частей песни и их место в общем звучании.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пространства занимают куплеты и припев: именно они несут смысл и помогают песне запоминаться.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песни по частям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композиции песни.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рождаются в устной традиции и связаны с жизнью народа. В них часто нет одного автора, зато есть общая память поколений.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песен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песни создаются конкретным поэтом или поэтом и композитором. Их отличает личная интонация, точность слова и связь с внутренним переживанием.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Лирические, исторические и военные песни помогают передавать чувства, события и память о прошлом. Через них особенно заметны тема, настроение и образ героя.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Шуточные и детские песни строятся проще, но тоже используют ритм, повтор и яркие образы. Благодаря этому они легко звучат и быстро запоминаются.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возникает в народной среде и долго живёт без записи. Люди передают её на слух, поэтому текст и мелодия постепенно меняются.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Многократное исполнение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местностях одна и та же песня может звучать по-разному. Появляются варианты слов, припева и напева, но основная мысль сохраняется.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встречаются повторы, постоянные эпитеты и простые, но выразительные образы. Они делают речь напевной и близкой к живому разговору.
</a:t>
            </a:r>
            <a:endParaRPr lang="en-US" sz="1144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сохраняет представления о доме, труде, дороге, природе и семье. Она помогает понять, как люди жили и что для них было важно.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авторской песни есть конкретный создатель текста, а иногда и музыки. Поэтому в ней особенно слышны индивидуальный взгляд, личный опыт и неповторимая интонация.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 и её особенности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авторской песни обычно точен и выразителен. Он напоминает лирическое стихотворение, где каждое слово выбрано не случайно и работает на общий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исполнении авторская песня раскрывается особенно сильно. Голос, паузы и темп помогают почувствовать настроение, которое не всегда заметно при обычном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замысла к исполнению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создания песни и взаимосвязь текста, музыки и исполнения.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чувства человека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звучат как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может сразу изменить настроение в классе или на празднике. Быстрый темп, звонкая мелодия и бодрый голос создают ощущение движения, будто сцена наполняется светом и улыбками.
</a:t>
            </a:r>
            <a:endParaRPr lang="en-US" sz="1206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песня о грусти и надежде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песня звучит почти шёпотом и вызывает задумчивость. Медленная мелодия, мягкие аккорды и спокойная интонация помогают передать грусть, но в тех же словах может чувствоваться надежда и поддержка.
</a:t>
            </a:r>
            <a:endParaRPr lang="en-US" sz="1198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восхищение и тревога в одном исполнении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песня может выразить разные чувства, если исполнитель меняет силу голоса и паузы. Тогда на сцене слышатся восхищение, волнение и любовь, а слушатель замечает это по лицу и движению.
</a:t>
            </a:r>
            <a:endParaRPr lang="en-US" sz="114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важны не только смысл слов, но и интонация, которая может усилить или изменить впечатление.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песня связана с радостью, грустью и надеждой; значит, она особенно точно передаёт переживания человека.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передаёт песня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«Песня». Диаграмма составлена по заданным в презентации долям.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культуре и повседневной жизни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часто звучат дома на праздниках и в кругу близких. Они напоминают о детстве, объединяют родственников и помогают сохранить общую память семьи.
</a:t>
            </a:r>
            <a:endParaRPr lang="en-US" sz="1088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события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линейках, концертах и классных праздниках песня создаёт особую атмосферу. Она помогает выступающим и зрителям чувствовать себя частью одного события.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интернет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сопровождают фильмы, видеоролики и музыкальные клипы. Благодаря этому они быстро становятся известными и получают новое звучание в современной среде.
</a:t>
            </a:r>
            <a:endParaRPr lang="en-US" sz="1021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память людей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песня может связывать разные поколения, потому что её поют и родители, и дети. Так песня становится не только искусством, но и частью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складываются свои песенные традиции: особые мелодии, ритмы и языковые обороты. Через них можно узнать о природе, быте, праздниках и истории страны.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разных странах и народах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песня везде остаётся близкой людям. Ей свойственны повтор, яркий образ, выразительный ритм и чувство, которое легко услышать даже без подробного объяснения.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песни разных стран интересно сравнивать на уроке: они звучат непохоже, но говорят о похожем — о любви, памяти, надежде, труде и красоте.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основные виды песен по способу создания, языку и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песен отличаются формой и стилем, но все они соединяют слово и музыку, чтобы передавать мысли и чувства.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видов песни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песенных жанрах.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помогает песне звучать полнее: гитара, фортепиано, баян, барабаны, оркестр или электронные звуки поддерживают ритм и делают мелодию более выразительной для слушателя.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сопровождение песни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музыка помогает выделить припев, подчеркнуть настроение и сделать исполнение живым. Без сопровождения песня может остаться сильной по смыслу, но звучит уже иначе.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Запоминающаяся песня обычно легко поётся и быстро узнаётся уже после первого прослушивания.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припев, текст и мелодия: именно они помогают песне надолго остаться в памяти.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запоминающейся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«Песня». Диаграмма составлена по заданным в презентации долям.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современные технологии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Студийная запись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получает чистое и точное звучание: исполнение записывают с помощью профессиональной аппаратуры, а затем обрабатывают, чтобы подчеркнуть голос и инструменты.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платформы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Готовую песню размещают в цифровых сервисах, где её можно слушать в любое удобное время. Так музыка становится доступной для широкой аудитории.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клипы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распространяется через сайты, социальные сети и видеоклипы. Картинка и звук вместе помогают лучше понять настроение и замысел исполнителя.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и наушники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слушатель выбирает, где и как услышать песню: в телефоне, через наушники, колонку или умное устройство. Это делает музыку частью повседневного ритма.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определить тему и настроение песни: о чём она говорит и какое чувство вызывает. Затем стоит выделить повторяющиеся слова, рифму и главную мысль текста.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слушать песню на уроке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посмотреть, как связаны куплет и припев. Именно эти части помогают понять, что в песне главное, а что только развивает её содержание.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 — найти образ лирического героя и художественные детали. Тогда песня раскрывается как текст, где смысл, ритм и эмоции действуют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Песня: слово, музыка и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важна потому, что соединяет текст, мелодию и чувство, а значит, помогает человеку помнить, переживать и делиться своим опытом. В литературе она особенно близка живой речи и эмоциям.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2026-05-19T05:44:25Z</dcterms:created>
  <dcterms:modified xsi:type="dcterms:W3CDTF">2026-05-19T05:44:25Z</dcterms:modified>
</cp:coreProperties>
</file>