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и функции в алгебре: базовые понятия 9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и функции помогают описывать зависимости и находить закономерности.
</a:t>
            </a:r>
            <a:endParaRPr lang="en-US" sz="3934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переменные и функции становятся основой для формул, уравнений, графиков и задач на движение, стоимость, площадь и изменения величин. Они позволяют переходить от отдельных чисел к общим правилам и видеть, как связаны между собой разные величины.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переменные и функции в алгебре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переменная в алгебре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вместо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 — это буква, которой обозначают число. Она нужна, когда значение ещё неизвестно или может меняться в зависимости от условий задачи.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может меняться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переменная в разных случаях может принимать разные значения. Это удобно, когда нужно рассмотреть не один пример, а целый набор ситуаций.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обозначений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часто используют x, y, a, b, m, n. Эти буквы помогают кратко записывать формулы, уравнения и зависимости без длинных словесных описаний.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2x + 5 буква x обозначает меняющееся число, а число 2 показывает, сколько раз оно берётся. Переменные делают запись общей и гибкой.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числа и запись выражений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выражение соединяет числа, переменные и знаки действий. Оно показывает, как из одного числа получить другое с помощью вычислений.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коэффициента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3x − 7 число 3 указывает, сколько раз берётся переменная x. Такой множитель называется коэффициентом и влияет на результат.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буква — одно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и та же буква встречается в одном выражении, она означает одно и то же число. Иначе запись потеряла бы смысл и стала бы неоднозначной.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такая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букв можно записывать не только отдельный случай, но и целое правило. Это делает алгебру удобной для сравнения, вычислений и преобразований.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алгебраического выражения
</a:t>
            </a:r>
            <a:endParaRPr lang="en-US" sz="2636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называются главные части алгебраической записи и за что отвечает каждая из них.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элемента своя функция: переменная обозначает неизвестное, коэффициент показывает масштаб, а константа задаёт постоянную часть выражения.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алгебре чаще всего используются переменные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помогают записывать разные виды зависимостей: от школьных уравнений до задач на площадь, стоимость и путь. Они делают алгебру единой системой.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переменные нужны почти в каждой теме курса и соединяют отдельные разделы алгебры между собой.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тем курса алгебры 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значение переменной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переменной — это конкретное число, которое можно вместо неё подставить в выражение. После подстановки запись становится обычным числовым вычислением.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 = 4, то в выражении 2x + 5 получится 13. При другом значении x результат будет уже другим, потому что меняется сама подстановка.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значение переменной должно сделать равенство верным. Поэтому не любое число подходит: проверяется, выполняется ли записанное условие.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формулой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значение переменной показывает, как одна величина зависит от другой. Одно и то же выражение может давать много разных ответов.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подстановки к результату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вычисления значения выражения по школьному алгоритму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281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11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функция в алгебре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величин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описывает зависимость между двумя величинами. Каждому значению аргумента соответствует только одно значение функции, поэтому правило связи остаётся однозначным и понятным.
</a:t>
            </a:r>
            <a:endParaRPr lang="en-US" sz="1172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через буквы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обычно обозначают x, а значение функции — y или f(x). Такая запись помогает быстро понимать, какая величина задаётся сначала, а какая зависит от неё.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формул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часто встречаются функции y = 2x + 3, y = x² и y = −x + 1. Они показывают разные способы изменения величин.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функция
</a:t>
            </a:r>
            <a:pPr algn="ctr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используют, когда нужно описать изменение температуры, стоимости, пути или площади. Они помогают не просто считать, а видеть общую закономерность в данных.
</a:t>
            </a:r>
            <a:endParaRPr lang="en-US" sz="121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и значение функции на графике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078175" y="99670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Независимая и зависимая переменные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функции — это независимая переменная, а значение функции зависит от него. Обычно x задаёт входное значение, а y показывает результат по формуле.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78175" y="2201675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значения x откладывают по горизонтали, а значения y — по вертикали. Так удобно видеть, как меняется функция при изменении аргумента.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78175" y="340665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задаёт множество точек графика. Каждая точка показывает пару значений x и y, которые удовлетворяют одному и тому же правилу.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756201"/>
            <a:ext cx="4392900" cy="20995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записи функции и их значение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и элементы записи функции, которые помогают читать формулу и понимать зависимость между величинами.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задаётся правилом связи двух переменных, а не отдельным числом; важно различать аргумент, значение функции и границы допустимых значений.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алгебры 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линейной и квадратичной функций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главные признаки двух функций, которые чаще всего изучают в 9 классе: вид графика и характер изменения величин.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описывает равномерный рост или убывание, а квадратичная — изменение с поворотом или ускорением.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9 класса; иллюстративное сравнение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формулу функции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вид 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показывает, как связаны x и y. Если перед x стоит число, оно задаёт темп изменения значения функции при увеличении аргумента.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тип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формуле y = 3x − 2 изменение постоянное: каждый шаг по x меняет y на одно и то же число. В формуле y = x² изменение уже неравномерное.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роль свободного члена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без переменной показывает, с какого уровня начинается график. Оно может сдвигать прямую вверх или вниз относительно начала координат.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 нескольким значениям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полезно подставить два-три числа и сравнить результаты. Так быстрее видно, подходит ли формула для прямой или для кривой линии.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по таблице значений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функцией по её значениям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и область значений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подставлять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включает все значения x, которые разрешено подставить в формулу. Если выражение теряет смысл, такое число исключают из рассмотрения.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получается в ответе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значений показывает все возможные результаты y. Она отвечает на вопрос, какие числа может принимать функция при допустимых значениях аргумента.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квадратом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 = x² любое действительное x подходит, поэтому область определения широкая. Но значение y не может быть отрицательным, значит, область значений начинается с нуля.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дробью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дробных выражениях нужно следить за знаменателем: он не должен быть равен нулю. Это ограничение сразу сужает область определения функции.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и функции в задачах из жизни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тетрадей в магазине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тетрадь стоит p рублей, а купить нужно x тетрадей, то общую стоимость можно записать как S = px. Такая формула помогает быстро посчитать покупку для любого количества товаров. По ней легко составить таблицу и увидеть, как меняется сумма.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время и скорость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переменные связывают путь, время и скорость. Одна и та же зависимость подходит для прогулки, поездки на велосипеде или маршрута автобуса, если известны нужные величины. Функция показывает, как растёт путь при увеличении времени.
</a:t>
            </a:r>
            <a:endParaRPr lang="en-US" sz="89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температура вокруг нас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удобны и в геометрии, и в наблюдениях за природой. Можно выразить площадь через сторону квадрата или записать изменение температуры в течение дня. В каждом случае одна формула описывает целый набор похожих ситуаций, а не один пример.
</a:t>
            </a:r>
            <a:endParaRPr lang="en-US" sz="8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переменными и функциями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на каких шагах ученики чаще всего теряют точность: при чтении записи, вычислениях и анализе графика.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 невнимательным чтением формулы и неверной последовательностью действий, а не со сложностью самой темы.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школьной теме алгебры 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переменные и функции связаны с уравнениями
</a:t>
            </a:r>
            <a:endParaRPr lang="en-US" sz="2568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ищет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нужно найти такое значение переменной, при котором равенство становится верным. Это похоже на поиск единственного подходящего ответа среди многих вариантов.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встречаются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графиков сначала вычисляют значения функции, а затем решают уравнения, чтобы найти точки пересечения с осями или с другим графиком.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задаёт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не ищет одно число, а описывает правило связи между x и y. Для каждого допустимого x по формуле можно получить своё значение y.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задач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уравнений и функций помогает переводить текстовую задачу в запись, строить график и проверять ответ. Так легче увидеть закономерность между величинами.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Мини-пример: от формулы к значению и графику
</a:t>
            </a:r>
            <a:endParaRPr lang="en-US" sz="2663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Простейший пример показывает, как одна формула даёт несколько значений и помогает построить прямую по точкам.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x на 2 значение y растёт на 4, поэтому точки располагаются на одной прямой и показывают закономерность изменения.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 школьному курсу алгебры 9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и функции помогают увидеть закономерность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позволяют записывать неизвестные и меняющиеся числа, а функции — связывать величины в понятные правила. Эти идеи делают алгебру общим языком формул, графиков и задач.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2026-05-30T02:39:36Z</dcterms:created>
  <dcterms:modified xsi:type="dcterms:W3CDTF">2026-05-30T02:39:36Z</dcterms:modified>
</cp:coreProperties>
</file>