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числительные: как они работают в речи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помогают точно обозначать порядок предметов, событий и действий.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порядковые числительные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 в школе, в датах, адресах, списках и описании последовательности событий. Порядковые числительные делают речь точной и помогают сразу понять, что стоит на первом, втором или третьем месте.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порядковые числительные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не количество предметов, а их место в ряду: первый, второй, третий. Они отвечают на вопрос какой по счёту?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можно точно указать, что находится на нужной позиции: первый день недели, вторая глава, третье задание или десятый этаж.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яснее, потому что помогают без лишних объяснений показать последовательность предметов, событий и действий.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450750"/>
            <a:ext cx="4048200" cy="82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 порядковые числительные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тема «Числительное»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разрядов числительных помогает не путать их в речи и письме.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называют число предметов, а порядковые показывают их место в последовательности.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 примерах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порядковые числительные часто соединяются с существительными: первый звонок, вторая парта, третье место, четвёртый класс, пятый этаж. Так они уточняют порядок и делают описание конкретным.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наглядны ситуации, где важно место в ряду: лестница, очередь, ступени или список. В таких примерах легко увидеть, что числительное обозначает именно порядок, а не количество предметов.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порядковые числительные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числительного, называющего количество, образуется форма со значением порядка.
</a:t>
            </a:r>
            <a:endParaRPr lang="en-US" sz="126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родам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изменяются по родам так же, как прилагательные. Форма выбирается по роду существительного, с которым слово связано в словосочетании.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мужского рода используется форма первый: первый урок. Для женского рода — первая: первая страница. Для среднего рода — первое: первое задание.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определить род существительного, а затем подобрать подходящее окончание числительного. Именно согласование делает выражение правильным.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850" y="1230400"/>
            <a:ext cx="7572950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форма становится общей, но значение порядка сохраняется.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тема «Порядковые числительные»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показывает, как меняется порядковое числительное в зависимости от числа.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падежам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изменяются вместе с существительными, поэтому их форма зависит от роли в предложении: первый класс, о первом классе, к первому классу.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падеже окончание меняется по общим правилам согласования. Это особенно важно в письменной речи, где нужно точно строить словосочетания.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числительное стоит перед существительным, оба слова обычно оформляются одинаково по падежу. Так сохраняется правильная связь внутри словосочетания.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падежа помогает избежать ошибок: сначала определяют вопрос к существительному, затем подбирают нужную форму числительного.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слова «первый»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«первый» есть отдельные формы для каждого падежа; это помогает правильно согласовывать его с существительным.
</a:t>
            </a:r>
            <a:endParaRPr lang="en-US" sz="172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склонение порядкового числительного «первый»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как меняются окончания по падежам и где формы совпадают.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с цифрами и дефисом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на двери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табличке у кабинета стоит запись 12-й. Она сразу показывает, какой это кабинет по порядку, и не требует длинного словесного оформления. Такой способ часто используют в школах, домах и учреждениях, где важна точность и удобство чтения.
</a:t>
            </a:r>
            <a:endParaRPr lang="en-US" sz="1266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списке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списке участников легко увидеть 5-й, 21-й или 33-й номер. Дефис соединяет цифру с буквенным окончанием и помогает быстро прочитать форму. Это особенно удобно в расписаниях, объявлениях и школьных заданиях с несколькими пунктами.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можно встретить форму 7-й пункт плана или 4-е упражнение. Такая запись экономит место и сохраняет правильное значение порядка. Она часто появляется в конспектах, карточках и ответах, где важно оформить текст аккуратно и грамотно.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нужную форму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выборе порядкового числительного в словосочетании
</a:t>
            </a:r>
            <a:endParaRPr lang="en-US" sz="156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 датах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показывает начало учебного года. Число называет день месяца, а слово сохраняет значение календарной даты.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поздравлениях и афишах такое написание помогает сразу узнать праздник. Название месяца и праздника оформляется с заглавной буквы по правилу.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Февраля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используется в школьных и официальных текстах. Она соединяет числовое обозначение дня с названием памятного события.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450750"/>
            <a:ext cx="4048200" cy="82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правильные формы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«Порядковые числительные»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где нарушено согласование числительного с существительным и как исправить форму.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ошибках чаще всего путают падеж или смешивают цифровую и словесную запись. Проверка вопроса и формы существительного быстро помогает исправить ответ.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 спорте и конкурсах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соревнованиях говорят: первое место, второе место, третье место. Эти формы помогают точно назвать результат, а на пьедестале или табло сразу видно распределение мест. Так порядок становится понятным без лишних пояснений.
</a:t>
            </a:r>
            <a:endParaRPr lang="en-US" sz="1427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Подиум победителей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олимпиадах и конкурсах порядковые числительные отмечают не только призёров, но и места в списке участников. Записи вроде 1-е, 2-е, 3-е место удобно размещать в протоколах, дипломах и таблицах результатов.
</a:t>
            </a:r>
            <a:endParaRPr lang="en-US" sz="1427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и дипломы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порядковые числительные встречаются чаще всего
</a:t>
            </a:r>
            <a:endParaRPr lang="en-US" sz="2259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даты дают самые частые примеры, а спорт и адреса тоже регулярно требуют точной формы. Значит, тема нужна не только на уроке, но и в повседневной речи.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6 класса, составлено по теме урока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речи чаще всего нужны формы первый, второй и третий: они встречаются в заданиях, расписаниях и коротких ответах.
</a:t>
            </a:r>
            <a:endParaRPr lang="en-US" sz="160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 порядковыми числительными
</a:t>
            </a:r>
            <a:endParaRPr lang="en-US" sz="2238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устойчивое сочетание обозначает срочные действия, которые помогают человеку до приезда врача. Числительное здесь стало частью привычного выражения и не заменяется другим словом без потери смысла.
</a:t>
            </a:r>
            <a:endParaRPr lang="en-US" sz="1281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вещи или деле, которое получает новое применение. Выражение часто встречается в текстах о бережном отношении к предметам и о повторном использовании.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лишний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означает человека или предмет, который не подходит к двум другим. В учебной и разговорной речи она помогает кратко описать ситуацию выбора или исключения.
</a:t>
            </a:r>
            <a:endParaRPr lang="en-US" sz="151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первую очередь
</a:t>
            </a:r>
            <a:pPr algn="ctr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подчёркивает главное действие или самый важный пункт. Оно часто встречается в инструкциях, правилах и ответах, где нужно показать приоритет.
</a:t>
            </a:r>
            <a:endParaRPr lang="en-US" sz="1470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порядковые и количественные числительные
</a:t>
            </a:r>
            <a:endParaRPr lang="en-US" sz="2109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различения двух разрядов числительных на простых примерах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форм удобно запомнить заранее.
</a:t>
            </a:r>
            <a:pPr algn="ctr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теме «Порядковые числительные»
</a:t>
            </a:r>
            <a:endParaRPr lang="en-US" sz="4353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модели для запоминания — первый, второй, третий, четвёртый, пятый и десятый. Они чаще всего помогают в датах, списках и обозначении последовательности.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речи — это точность в письме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помогают точно назвать место предмета, события или человека в ряду. Если правильно выбрать форму и согласовать её с существительным, речь становится грамотной и понятной.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2026-05-23T09:46:15Z</dcterms:created>
  <dcterms:modified xsi:type="dcterms:W3CDTF">2026-05-23T09:46:15Z</dcterms:modified>
</cp:coreProperties>
</file>