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работоспособность и режим дня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Работоспособность и режим дня — ключ к успешному развитию и учебе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работоспособность подростка?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испытывают большие нагрузки из-за роста и учебы. Правильный режим помогает избежать переутомления, улучшить внимание и память — залог успеха в обучении.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работоспособности и их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работоспособность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Работоспособность — это способность выполнять задачи эффективно и без ошибок. Включает умственную, физическую и эмоциональную составляющую, важную для разных сфер 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биоритмов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Биоритмы регулируют уровень энергии на протяжении дня, вызывая пики и спады активности. Знание их помогает планировать занятия для максимальной эффективности.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работоспособности подростков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сон обеспечивает восстановление и поддержание когнитивных функций, снижает усталость и способствует концентрации внимания.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обеспечивает организм необходимыми веществами для энергии и поддержания умственной и физической активности.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Достаточная физическая активность улучшает кровообращение и повышает выносливость, помогает справляться со стрессом и усталостью.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нерегулярный режим отрицательно влияют на концентрацию и здоровье, вызывая снижение продуктивности и общее недомогание.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активности приходится на утренние часы после завтрака, с небольшим спадом к полудню и вторым подъемом после дневного отдыха.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нагрузки по времени дня помогает повысить эффективность и избежать переутомления подростков.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работоспособности за день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здравоохранения школьников, 2023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 способствует восстановлению организма и нормализации функций, что улучшает общее самочувствие и иммунитет.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режим помогает избежать хронической усталости и улучшает качество усвоения материала, что важно для успешного обучения.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Упорядоченность дня формирует дисциплину и способствует устойчивой работоспособности при выполнении учебных и внеучебных задач.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режима дня для подростков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необходимо спать 8–10 часов, чтобы поддерживать энергию и концентрацию в течение дня. Регулярное время отхода ко сну стабилизирует биоритмы.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полноценного сна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и сбалансированные приемы пищи, а также умеренные физические нагрузки способствуют поддержанию энергетического баланса и укреплению здоровья.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активность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гармония между учебой, творческой деятельностью и временем с семьей и друзьями — это укрепляет психологическое состояние и повышает мотивацию.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общение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режима дня и их роль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618593"/>
            <a:ext cx="4775700" cy="417171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Четкий график дня помогает распределить время учебы, отдыха и питания для предотвращения переутомления и повышения продуктивности.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Структурированное расписание помогает поддерживать баланс и избегать переутомления у школьников.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сбалансированного режима дня школьника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сна на продуктивность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ухудшает внимание и память, снижая учебную эффективность и способствуя утомлению.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время сна и подъема стабилизирует биоритмы и улучшает общее самочувствие подростков.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продолжительность сна для подростков — 8–10 часов, что критично для восстановления сил и иммунитета.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приемы пищи обеспечивают стабильный уровень глюкозы в крови, поддерживая концентрацию и работоспособность.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как источник энергии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рационе важны белки, овощи, фрукты и цельнозерновые продукты, а сладости и газировки следует ограничить для предотвращения резких падений энергии.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физической активности для работоспособности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утренние зарядки и прогулки улучшают кровоснабжение мозга и мышц, что способствует улучшению общего самочувствия и повышению уровня энергии в течение дня.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спортом стимулируют выработку эндорфинов — «гормонов радости», которые помогают справляться со стрессом и улучшают настроение подростков.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снижает уровень стресса, способствует расслаблению и помогает сохранить эмоциональное равновесие в условиях школьных нагрузок.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двигательной активности увеличивает выносливость и концентрацию, что положительно сказывается на учебной успеваемости и общем состоянии здоровья.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улучшает работу мозга, повышая скорость обработки информации и качество памяти у подростков.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не менее 30 минут в день значительно повышает концентрацию внимания, увеличивая продуктивность учебы.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физической активности и концентрации внимания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исследование здоровья школьников, 2022 год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режима дня: возможные последствия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Снижается концентрация, появляется утомляемость, возможны головные боли, ухудшается настроение и внимание учащегося.
</a:t>
            </a:r>
            <a:endParaRPr lang="en-US" sz="1186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Кратковременное нарушение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хроническое переутомление, тревожность, снижение иммунитета и ухудшение памяти, что негативно сказывается на учебе.
</a:t>
            </a:r>
            <a:endParaRPr lang="en-US" sz="1059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сбои режима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проблемы с сердечно-сосудистой системой, повышается риск психологических расстройств и возникают сложности в общении с окружающими.
</a:t>
            </a:r>
            <a:endParaRPr lang="en-US" sz="1059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нарушения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нарушения могут привести к развитию хронических заболеваний, снижению трудоспособности и ухудшению качества жизни взрослого человека.
</a:t>
            </a:r>
            <a:endParaRPr lang="en-US" sz="1059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 зрелом возрасте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сидение за смартфоном или компьютером снижает физическую активность, способствует утомлению глаз и ухудшает познавательные функции, что отрицательно влияет на работоспособность подростков.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использование гаджетов нарушает режим сна из-за воздействия синего света, ухудшая качество отдыха и снижая умственную активность утром. Рекомендуется ограничивать экранное время вне учебы не более двух часов.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гаджетов на режим дня и работоспособность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релаксации — дыхательные упражнения, музыка и прогулки — эффективно восстанавливают эмоциональный баланс и улучшают работоспособность в напряжённые периоды.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его влияние на повседневную работоспособность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Повышенное тревожное состояние и утомляемость снижают общую продуктивность, вызывают раздражительность и мешают сосредоточиться на важных делах.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замедляет процессы запоминания и обработки информации, из-за чего подросткам сложнее усваивать новые знания и выполнять учебные задания.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426764"/>
            <a:ext cx="5226300" cy="268232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планировании режима дня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частые нарушения режима дня и их влияние на работоспособность подростков.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исправление этих ошибок улучшает режим и повышает уровень энергии и внимания подростков.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Консультации психологов НГУ, 2023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около 85% подростков, соблюдающих режим дня, замечают улучшение учебных результатов и общего самочувствия.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1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pPr algn="ctr" indent="0" marL="0">
              <a:lnSpc>
                <a:spcPct val="120004"/>
              </a:lnSpc>
              <a:buNone/>
            </a:pPr>
            <a:r>
              <a:rPr lang="en-US" sz="117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76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с правильно организованным режимом имеют стабильную концентрацию и достаточную энергию для учебы и отдыха.
</a:t>
            </a:r>
            <a:pPr algn="ctr" indent="0" marL="0">
              <a:lnSpc>
                <a:spcPct val="120004"/>
              </a:lnSpc>
              <a:buNone/>
            </a:pPr>
            <a:r>
              <a:rPr lang="en-US" sz="97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97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Центра детского здоровья, 2023
</a:t>
            </a:r>
            <a:endParaRPr lang="en-US" sz="391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списка главных дел помогает структурировать время и избежать стрессовых ситуаций. Такой подход облегчает выполнение задач и приучает к ответственности.
</a:t>
            </a:r>
            <a:endParaRPr lang="en-US" sz="675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Планируйте день заранее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спортом или творчеством, которые вызывают интерес, поддерживают мотивацию. Это способствует формированию постоянных полезных привычек.
</a:t>
            </a:r>
            <a:endParaRPr lang="en-US" sz="744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активность по душе
</a:t>
            </a:r>
            <a:endParaRPr lang="en-US" sz="1185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Установите разумные рамки пользования гаджетами для сохранения здоровья глаз и сна. Вместо этого можно выбрать прогулки или общение с друзьями.
</a:t>
            </a:r>
            <a:endParaRPr lang="en-US" sz="769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Ограничьте экранное время
</a:t>
            </a:r>
            <a:endParaRPr lang="en-US" sz="1351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 формированию полезных привычек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поддержания режима дня на будущее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4453200" y="14173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правильного режима формирует навыки самодисциплины и заботы о здоровье, важные для успешной учебы и социального развития.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53200" y="27183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Молодость и профессиональная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подход к режиму способствует повышению продуктивности, устойчивости к стрессу и успеху в карьере и личной жизни.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453200" y="401935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и старение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здоровья и саморегуляции снижают риск хронических заболеваний и улучшают качество жизни в зрелом возрасте.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режима дня для гармоничного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дня является фундаментом для высокой работоспособности, крепкого здоровья и успешного личностного развития подростка, формируя устойчивые жизненные навыки и привычки.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2026-05-09T11:34:08Z</dcterms:created>
  <dcterms:modified xsi:type="dcterms:W3CDTF">2026-05-09T11:34:08Z</dcterms:modified>
</cp:coreProperties>
</file>