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в составе металлургического комплекса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руды до проката: отрасль производит чугун, сталь и готовые металлические изделия для экономики.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чёрная металлургия важна для экономики России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металлы делают из железной руды, коксующегося угля, флюсов и воды. Нужны огромная энергия, транспорт и крупные предприятия полного цикла. Металл из этой отрасли нужен для строительства, транспорта, машиностроения и сельской техники; размещение предприятий зависит от сырья и потребителей.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в себя чёрная металлургия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 и обогащение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добывают железную руду и доводят её состав до нужного качества. Обогащение помогает удалить часть пустой породы, чтобы металлургия получила более «богатое» сырьё.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Коксохимическое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перерабатывают, получая кокс. Кокс нужен не только как топливо: он участвует в восстановлении железа из руды, помогая получить металл нужного состава.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 и готовые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Сталные заготовки проходят прокатку, чтобы получить нужные толщину, ширину и профиль. Так получаются лист, арматура, рельсы, трубы и другие детали для разных отраслей.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 техники и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обеспечивает материалами строительство и транспорт: мосты, вагоны, корабли. Из металла делают также станки, детали машин и элементы бытовой техники.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и сталь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получают в доменной плавке, а затем его перерабатывают в сталь. При этом снижают содержание углерода и очищают металл от лишних примесей, делая его более пригодным для изделий.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цепочка: от руды до готового металла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материалов и контроль качества на каждом этапе производства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 крупнейшие районы её добычи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Курская магнитная аномалия: «витрина» высококачественной руды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добывают железные руды, которые особенно ценны по качеству. География месторождений связана с крупными залежами железистых пород. Для визуального образа подходят широкие открытые участки и работа техники на большом карьерном поле.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руды, которые поддерживают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районы известны железорудными ресурсами и развитой добычей. Отсюда сырьё попадает на металлургические предприятия, где из него получают чугун и сталь. Для иллюстрации подойдут сценки с экскаваторами и перевозкой руды тяжёлыми самосвалами.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Карелия: железо в составе местных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Карелии распространены железистые руды, важные для металлургии. Разнообразие пород помогает создавать сырьевую базу для производства металла. В кадре можно показать разрезы пород и характерные цвета рудных слоёв.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полуостров: суровый край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Кольском полуострове добывают железные руды, обеспечивая металлургический комплекс сырьём. Климат и рельеф делают работу сложной, но промышленность здесь сохраняет устойчивые поставки. Для изображения подходят пейзажи добычных площадок и техника на рудных горизонтах.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сырьё доменной печи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доменной плавки выполняют разные роли: одни дают железо, другие — восстановление и образование шлака.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Доменная плавка возможна только при одновременном наличии руды, кокса, флюса и системы подачи воздуха.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технологических функций компонентов (учебные материалы по металлургии).
</a:t>
            </a:r>
            <a:endParaRPr lang="en-US" sz="8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продукция чёрной металлургии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 и трубы чаще становятся «готовым материалом» для строительства и транспорта, поэтому их доля заметнее среди выпускаемых позиций.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в основном выступает промежуточным продуктом, а сталь и прокат — ключевые направления конечного использования.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 основе качественного учебного описания (точные доли не приведены).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доменной печи температура достигает примерно 2000 °C. Она создаёт условия, когда железо восстанавливается из руды, а пустая порода превращается в шлак.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технологии доменной плавки; точное значение зависит от режима работы печи.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температуре становится возможным восстановление железа и образование жидкого чугуна.
</a:t>
            </a:r>
            <a:endParaRPr lang="en-US" sz="23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чугуна к стали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содержит больше углерода, поэтому он обычно тверже. Но из-за повышенной хрупкости чугун хуже подходит для многих деталей, где важны и прочность, и надёжность в работе.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сталь, содержание углерода уменьшают и удаляют примеси. Это делают в конвертерах, мартеновских печах или электропечах, подбирая условия плавки под нужное качество.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ценят за сочетание прочности и пластичности. Благодаря этим свойствам её используют для балок, арматуры, рельсов, труб и корпусных деталей техники.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Прокатные станы и виды готовой продукции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Прокатные станы превращают стальные заготовки в лист, полосу, проволоку, арматуру, рельсы и трубы. При прокатке металл приобретает нужную толщину и форму, а поверхность становится более ровной.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прокатки проста: раскалённая заготовка проходит между валками. После прохода на выходе получают заготовки нужного профиля или готовые металлические элементы, готовые к дальнейшему использованию.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400" y="1025874"/>
            <a:ext cx="2889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8199" y="2378175"/>
            <a:ext cx="2889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900" y="3742115"/>
            <a:ext cx="291900" cy="2335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чёрной металлургии России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Уральский район — один из ведущих по выпуску чугуна, стали и проката. Здесь работают крупные комбинаты, ориентирующиеся на железорудное сырьё, уголь и развитые железнодорожные связи для поставок продукции.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Центрально-Чернозёмный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Центрально-Чернозёмный район важен благодаря близости к промышленным потребителям и транспортным магистралям. Это помогает быстрее доставлять металлопрокат для строительства, машиностроения и транспортной отрасли.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район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район выпускает значительную долю продукции отрасли, так как опирается на доступ к сырью и энергоресурсам. Крупные предприятия обеспечивают железом дорожное строительство и развитие промышленности региона.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города-комбинаты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крупнейших центров — Магнитогорск, Нижний Тагил, Череповец, Липецк, Новокузнецк и Новотроицк. В этих местах сосредоточены предприятия полного или близкого к нему цикла производства.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 строят рядом с обеспечением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 связано не только с рудой, но и с топливом, водой, удобными железными дорогами и близостью потребителей. Так уменьшаются транспортные расходы и проще поддерживать стабильный выпуск металла.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чёрной металлургии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отрасли критичны поставки руды и топлива: без них сложно поддерживать работу доменных и сталеплавильных цехов. Поэтому сырьевой и топливно-энергетический факторы обычно самые сильные.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балльной схемы показывает: чем надёжнее обеспечены руда и энергия, тем устойчивее производство. Транспорт и близость спроса влияют на скорость доставки готовой продукции и полуфабрикатов.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школьного курса; балльная оценка. Дата: 2026-05-11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437" y="1242412"/>
            <a:ext cx="223425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сталь в повседневной жизни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встречается в многоэтажных зданиях: из неё делают балки и арматуру. Она помогает каркасу выдерживать нагрузки и делает конструкцию прочной и долговечной.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стальных элементов строят мосты, путепроводы и части инфраструктуры. Прочные детали нужны там, где нагрузки постоянны и важна безопасность при движении поездов и транспорта.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транспортные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автомобилях, вагонах, автобусах и даже велосипедах стальные детали встречаются часто: это рамы, крепления и элементы кузова. Они помогают конструкции сохранять форму.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 и предметы быта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Листовой металл идёт на корпуса холодильников, школьную мебель, элементы бытовых устройств и трубопроводов. Арматура усиливает бетон, а лист и трубы обеспечивают надёжность соединений.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станки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используют в станках, корпусах и деталях оборудования. Её прочность позволяет работать с инструментами и механизмами, а пластичность помогает изготавливать разные формы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металлургический комбинат полного цикла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производственных стадий на типичном комбинате полного цикла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чёрной металлургии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обычно дают доменные и сталеплавильные цехи, коксохимическое производство и перевозки сырья. Поэтому экология тесно связана с технологией и организацией производства.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основные риски связаны с твёрдыми отходами и пылевыми выбросами. Эффективные очистные меры и замкнутые циклы воды снижают суммарное воздействие на среду.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(балльная оценка); точные объёмы зависят от конкретного предприятия. Дата: 2026-05-11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3172"/>
            <a:ext cx="4405200" cy="2066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чугуна и стали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 и сталь различаются по содержанию углерода, свойствам и области применения. Эти отличия объясняют, почему сталь чаще используют как универсальный конструкционный материал.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сочетает прочность и пластичность, поэтому подходит для множества конструкций. Чугун чаще выбирают там, где нужны литые формы и высокая твёрдость.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курсу «Металлургия и материалы» (обобщённые сведения).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металлолома в современной металлургии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переплавляют в электродуговых печах и используют как дополнительное сырьё. Это уменьшает потребность в добыче руды и помогает экономить ресурсы, поскольку переплавка часто требует меньше затрат, чем полный цикл.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переработку поступают старые машины, металлические конструкции, трубы, бытовая техника и отходы производства. Перед плавкой их сортируют и очищают, чтобы расплав получался нужного состава и качества.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себестоимость металла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сырья, заметно растут расходы на топливо и перевозку. Чем дальше предприятие от месторождений и транспортных узлов, тем дороже доставка исходных материалов.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наибольший вклад в цену дают топливо и логистика. Поэтому предприятия стараются сокращать расстояния и повышать эффективность использования ресурсов.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структуре затрат; балльная оценка. Дата: 2026-05-11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0" y="1025874"/>
            <a:ext cx="2247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2550" y="3730475"/>
            <a:ext cx="1926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развития отрасли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 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комбинаты стараются снижать расход энергии на тонну продукции. Для этого модернизируют печи, улучшают теплотехнические процессы и повышают управляемость технологических режимов.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помогает точнее контролировать температуру, состав расплава и качество проката. В результате уменьшаются потери сырья и повышается стабильность выпуска металла на протяжении смен.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и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 для природы, внедряют газоочистку, фильтры и улавливание пыли. Это снижает загрязнение воздуха и делает работу предприятия более безопасной для людей и среды.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металлолома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роль металлолома: его используют как сырьё в металлургических процессах. Переработка сокращает необходимость добывать руду и позволяет экономить энергию и материалы на производстве.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замкнутые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направление — уменьшение потребления воды и переход к замкнутым циклам. Это снижает количество сточных вод и помогает поддерживать экологическую устойчивость работы комбинатов.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— основа строительства и транспорта, но технологии меняются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остаётся базовой отраслью хозяйства: обеспечивает строительство, транспорт и машиностроение. Её развитие зависит от сырья, топлива, энергии, транспорта и крупных центров, а сегодня — от экономных и экологичных технологий.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2026-05-11T22:39:46Z</dcterms:created>
  <dcterms:modified xsi:type="dcterms:W3CDTF">2026-05-11T22:39:46Z</dcterms:modified>
</cp:coreProperties>
</file>