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Hallo! — первое немецкое слово для знакомства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немецкий язык с дружелюбного Hallo — простого слова для приветствия.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немецкого дети сначала учат самые нужные слова: приветствия, вежливые формулы и короткие ответы. Hallo — одно из первых слов, которое легко сказать на уроке, в игре и при знакомстве.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немецком языке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по-русски значит «привет» или «здравствуй». Это дружелюбное слово помогает начать разговор спокойно и без лишних сложностей.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короткое и состоит из двух слогов. Его легко услышать, повторить и запомнить даже тем, кто только начинает изучать немецкий язык.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говорят друзьям, одноклассникам и учителю. Оно подходит для обычной встречи, когда хочется поздороваться просто и вежливо.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Hallo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оно пишется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пишется так: Hallo. В немецком языке оно начинается с заглавной буквы, потому что так пишутся все существительные. Запомнить это очень полезно с самого начала.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оно звучит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Произносится слово мягко и ясно: «ха-лло». Звук получается весёлым и лёгким, поэтому детям удобно повторять его вслух в классе или дома.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Hallo подходит для первой встречи дома, в школе или по дороге на уроки. Это самый простой способ сказать «я тебя заметил и рад видеть».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Hallo звучит в школе, на перемене, в кружке или во дворе. Его легко сказать другу, однокласснику, соседу и знакомому взрослому.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Hallo тоже остаётся уместным, если хочется поприветствовать человека без привязки ко времени. Оно звучит дружелюбно почти в любой обычной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Hallo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приветствие по-немецки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короткий и понятный порядок общения при встрече.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 говорят утром, когда день только начинается. Это приветствие связано именно с ранним временем и звучит более точно.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 используют днём, а Guten Abend — вечером. Эти слова помогают выбрать вежливое приветствие по времени суток и не перепутать ситуацию.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не зависит от часов на стене. Для младших школьников это очень удобно: одно короткое слово подходит почти всегда.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Hallo отличается от других приветствий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класса дети встречаются перед уроком и говорят друг другу Hallo. Кто-то улыбается, кто-то машет рукой, а рядом стоят рюкзаки и ждут начала дня. Такое приветствие сразу делает атмосферу спокойной и дружелюбной.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у двери класса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Hallo слышно в коридоре и во дворе. Одноклассники здороваются после урока, быстро договариваются об игре и уже не чувствуют неловкости. Простое слово помогает начать разговор, словно маленький ключик к общению.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на перемене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 приходит новый ученик, первое Hallo помогает ему почувствовать себя своим. Достаточно короткого приветствия, чтобы рядом появились улыбка, интерес и желание познакомиться. Даже доска и парты будто становятся немного дружелюбнее.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ученик в классе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в школьной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06" y="3137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звучит спокойно и мягко, без строгого оттенка. Такое слово легко произнести с улыбкой, и оно сразу делает встречу теплее.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первый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первого разговора не нужны длинные фразы. Hallo помогает быстро начать общение и не теряться, даже если ты только учишь немецкий.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важно слово, которое можно сказать уверенно и без страха. Hallo короткое, понятное и очень дружелюбное.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Hallo звучит дружелюбно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выбор немецкого приветствия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какое слово выбрать в обычной ситуации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«привет», английское Hello и немецкое Hallo похожи по смыслу: все они помогают начать разговор дружелюбно и без лишней сложности, как маленький ключик к общению.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Bonjour тоже звучит знакомо и вежливо. Когда дети видят такие похожие слова, им легче догадаться, что в разных языках люди здороваются по-разному, но с одной и той же доброй целью.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новое слово напоминает уже известное приветствие, его проще запомнить и произнести. Поэтому Hallo быстро становится понятным и почти сразу входит в активный словарь младшего школьника.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приветствия в других языках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Hallo звучит для ребёнка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звучит легко и весело, поэтому дети часто повторяют его без усилий. Оно напоминает дружеский зов, который сразу привлекает внимание и помогает начать разговор с улыбкой.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слово, которое хочется повторить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сценке Hallo удобно сказать хором, а потом показать рукой приветственный жест. Так слово связывается с движением, и его легче запомнить даже после одного урока.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для класса и игры
</a:t>
            </a:r>
            <a:endParaRPr lang="en-US" sz="115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 Hallo нарисовать улыбающегося персонажа с поднятой рукой, слово сразу станет заметным. Такой образ помогает детям соединить звук, смысл и дружелюбное настроение в одной картинке.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картинка для памяти
</a:t>
            </a:r>
            <a:endParaRPr lang="en-US" sz="10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19" y="11089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Hallo часто звучит в самом начале сцены, когда герой встречает друга. Это делает приветствие живым, понятным и очень близким детям.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для начинающих Hallo можно увидеть в коротких диалогах. Такое слово помогает понять, как герои знакомятся, разговаривают и проявляют вежливость.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 телефону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телефону Hallo нередко становится первым словом беседы. Оно помогает сразу показать, что человек готов слушать и говорить спокойно, без спешки.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короткие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простых репликах Hallo легко запоминается на слух. Повторение в ритме делает это приветствие особенно удобным для младших школьников.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встречается Hallo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Hallo можно произнести радостно, спокойно или удивлённо. Значение слова остаётся тем же, но настроение меняется вместе с голосом и выражением лица.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улыбается и смотрит доброжелательно, приветствие звучит теплее. В немецком общении важно не только сказать слово, но и показать уважение интонацией, взглядом и спокойной манерой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полезно: даже короткое слово может передать разные чувства. Hallo становится особенно дружелюбным, когда его говорят мягко, уверенно и без напряжения.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интонация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с Hallo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короткое приветствие помогает начать простой разговор между школьниками.
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431" y="14404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1500" y="3137000"/>
            <a:ext cx="155513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нужно, когда хочется поблагодарить за помощь, подарок или добрый жест. После Hallo оно помогает сделать разговор не только приветливым, но и вежливым.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 используют, когда что-то просят, отвечают на благодарность или предлагают помощь. Вместе с Hallo оно делает первые немецкие фразы спокойными и воспитанными.
</a:t>
            </a:r>
            <a:endParaRPr lang="en-US" sz="1485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 помогает быстро согласиться и ответить без длинных объяснений. Для ребёнка это удобное слово: короткое, ясное и очень полезное в школьном разговоре.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Nein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Nein нужно, когда нужно вежливо отказаться или сказать, что ответ отрицательный. В паре с Hallo оно помогает строить простые и понятные диалоги.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после приветствия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хорошо подходит улыбающийся персонаж с поднятой рукой: он словно сам говорит Hallo и приглашает к общению. Рядом крупные буквы помогают сразу узнать слово.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работает как маленький мостик между людьми. Ребёнок видит не просто надпись, а дружелюбный жест, который делает первое знакомство лёгким и понятным.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образ слова Hallo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короткое и звучное, поэтому его удобно произносить даже тем, кто только начинает учить немецкий язык. Слово быстро откладывается в памяти без лишнего труда.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чёткий ритм: его приятно повторять вслух, как маленькую речёвку. Такой звук помогает детям уверенно читать и не путаться в произношении.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часто встречается в учебных заданиях, играх и приветствиях на уроке. Когда слово сразу полезно, оно запоминается быстрее и становится настоящим помощником в классе.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Hallo легко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— это универсальное приветствие, которое подходит для дружеского общения и помогает начать разговор спокойно, без сложных фраз и длинной подготовки.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удобно использовать в школе, дома и на прогулке. Оно звучит просто, поэтому ребёнок может сказать его уверенно и без страха ошибиться.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показывает доброжелательность лучше, чем длинное объяснение. Одно короткое слово уже создаёт тёплое настроение и делает встречу приятнее для обоих собеседников.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немецким языком удобно начинать именно с таких слов. Они маленькие, но важные: помогают здороваться, общаться и чувствовать себя увереннее.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слове Hallo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— маленькое, но очень важное слово, с которого легко начать знакомство с немецким языком. Оно помогает здороваться, улыбаться и разговаривать смелее.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— первый шаг в немецкий язык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2026-05-20T18:05:32Z</dcterms:created>
  <dcterms:modified xsi:type="dcterms:W3CDTF">2026-05-20T18:05:32Z</dcterms:modified>
</cp:coreProperties>
</file>