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биография, эпоха и литературное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поэта, изменившего русскую литературу и язык.
</a:t>
            </a:r>
            <a:endParaRPr lang="en-US" sz="36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вырос на пересечении дворянской культуры, французского образования и русской исторической ломки. Его детство, окружение и эпоха Александра I заранее задали главные темы будущей биографии и творчества.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время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рано пристрастился к чтению и начал сочинять стихи ещё до Лицея, постепенно осваивая русский литературный язык в преимущественно франкоязычной семье.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месяцы в Захарове укрепили его связь с русской природой, деревенским бытом и живой разговорной речью, которые позже станут заметны в его текстах.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впечатления приучили его к точной детали, естественной интонации и наблюдательности — качествам, которые определили узнаваемость пушкинского стиля.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Пушкина и первые литературные впечатления
</a:t>
            </a:r>
            <a:endParaRPr lang="en-US" sz="23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школа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дал Пушкину не только образование, но и привычку к интеллектуальной дисциплине. Здесь он оказался в среде, где ценили честь, дружбу и служение отечеству, а литературные споры были частью повседневной жизни.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 и первые читатели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сблизил Пушкина с товарищами, которые позже станут заметными людьми в государственной и общественной жизни. Именно среди ровесников его стихи начали обсуждать как явление, выходящее за рамки ученических опытов.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поэта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Лицее Пушкин получил первое серьёзное признание. Его ранние тексты выделялись свободой тона, точностью образов и живостью речи, что быстро сделало его заметным в литературной среде Петербурга.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годы: среда, дружба, признание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лицейских стихах Пушкин соединил лёгкость интонации, ясность образов и редкую для юного автора выразительность, сразу выделившую его среди современников.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успехи: от лицейской лирики к известности
</a:t>
            </a:r>
            <a:endParaRPr lang="en-US" sz="2191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быстро распространялись в списках, усиливая интерес к поэту далеко за пределами Лицея и его ближайшего круга.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1820-х годов Пушкин уже воспринимался как ведущий молодой поэт своего поколения и одна из самых заметных фигур литературного Петербурга.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«Вольность» и послание «К Чаадаеву» обозначили его интерес к гражданской теме, личной свободе и ответственности человека перед историей.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Пушкина: от столицы к ссылкам и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перемещений поэта показывает, как жизненные обстоятельства расширяли его художественный опыт.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романтический этап творчества
</a:t>
            </a:r>
            <a:endParaRPr lang="en-US" sz="265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пейзажи усилили в поэзии Пушкина мотивы воли, простора и внутренней независимости. Природа здесь становится не фоном, а частью эмоционального состояния героя.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свобода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этого времени чувства звучат острее и напряжённее. Герои часто оказываются один на один с собственным выбором, переживая разрыв между мечтой и действительностью.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одиночество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пленник», «Бахчисарайский фонтан» и «Братья-разбойники» показывают, как Пушкин развивает яркий сюжет, сильный характер и конфликт личности с обществом.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поэмы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Кавказу, Крыму, Кишинёву и Одессе расширили его жизненный опыт. Эти впечатления обогатили образный мир и помогли точнее передавать психологическую напряжённость.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наблюдений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уединение, история и творческая зрелость
</a:t>
            </a:r>
            <a:endParaRPr lang="en-US" sz="2227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Отдаление от столицы принесло Пушкину вынужденное уединение, но одновременно дало время для сосредоточенной работы и внимательного наблюдения за деревенской жизнью.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1824: прибытие в Михайловское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он углубил интерес к прошлому России, народному характеру и нравственным конфликтам власти и личности. Здесь особенно заметна работа над «Борисом Годуновым».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1824–1825: исторические замыслы
</a:t>
            </a:r>
            <a:endParaRPr lang="en-US" sz="132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стало временем внутренней независимости и художественной зрелости: удалённость от суеты усилила точность взгляда, серьёзность тем и масштаб мышления.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рост зрелости, но и постепенное усложнение жанровой системы: от лирики к прозе и историческим 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1830-м годам творчество Пушкина становится более аналитичным, разнообразным и тематически широким.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творческой эволюции А. С. Пушкина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Пушкина и их особенности
</a:t>
            </a:r>
            <a:endParaRPr lang="en-US" sz="28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дворянский быт, провинция и столица, а также судьба Татьяны Лариной, одного из самых сильных женских образов русской литературы.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главное произведение Пушкина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создавался почти восемь лет и стал итогом зрелого периода Пушкина, объединив лирику, бытовую точность и глубокое наблюдение за обществом.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часто называют «энциклопедией русской жизни», потому что в нём соединены любовь, одиночество, нравственный выбор и несоответствие человека своему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097" y="1148225"/>
            <a:ext cx="3675206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показывают, как менялись жанры и художественные задачи Пушкина от романтической поэмы к исторической прозе и философской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 движение Пушкина от поэтической сказки и романтизма к исторической и психологической прозе; при этом центральными остаются человек, свобода и нравственный выбор.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Пушкина: даты, жанры, темы
</a:t>
            </a:r>
            <a:endParaRPr lang="en-US" sz="2382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 и их общепринятая датировка в истории русской литературы
</a:t>
            </a:r>
            <a:endParaRPr lang="en-US" sz="11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Пушкина и историческая точность
</a:t>
            </a:r>
            <a:endParaRPr lang="en-US" sz="292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Пушкин добивается редкой сдержанности: короткая фраза, ясный сюжет и точная деталь создают ощущение естественной, живой речи без лишней риторики.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у него не служит фоном. В «Капитанской дочке» и «Дубровском» прошлое помогает показать человека в момент нравственного испытания, когда особенно ясно проявляются честь, долг и милосердие.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Пушкин женился на Наталье Николаевне Гончаровой. Этот брак укрепил его личную жизнь, но одновременно сделал поэта особенно уязвимым к светскому вниманию и слухам.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Пушкина и личная жизнь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Семью сопровождали денежные трудности и зависимость от придворной среды. Пушкин много работал, стараясь обеспечить устойчивость дома, однако постоянные заботы усиливали внутреннее напряжение последних лет.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этого времени заметны тревога, ответственность и стремление к спокойствию. Личное счастье для поэта оказалось тесно связано с внешними обстоятельствами, а не только с частной судьбой.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власть: свобода творчества и цензура
</a:t>
            </a:r>
            <a:endParaRPr lang="en-US" sz="2692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Пушкиным внимательно следили, а его тексты проходили через цензурные ограничения. Это заставляло поэта постоянно учитывать границы дозволенного и искать точные, иногда завуалированные формы выражения.
</a:t>
            </a:r>
            <a:endParaRPr lang="en-US" sz="129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лично беседовал с Пушкиным и формально взял на себя роль его цензора. Такая зависимость была необычной: она сочетала покровительство с политическим контролем.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важнейшим оставалось право художника говорить правду о человеке и времени. Отсюда постоянное напряжение между творческой независимостью и необходимостью жить в условиях государственной опеки.
</a:t>
            </a:r>
            <a:endParaRPr lang="en-US" sz="1294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личности и власти стала одной из главных в зрелых произведениях поэта, где исторический сюжет превращается в размышление о цене подчинения и ответственности правителя.
</a:t>
            </a:r>
            <a:endParaRPr lang="en-US" sz="13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Пушкина не существуют отдельно: в одном стихотворении могут соединяться личное чувство, историческая память и размышление 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развивается от гражданской энергии к более глубокому философскому взгляду, сохраняя равновесие между личным переживанием и общечеловеческим смыслом.
</a:t>
            </a:r>
            <a:endParaRPr lang="en-US" sz="150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 С. Пушкина; тематическая классификация по школьному и литературоведческому анализу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Пушкина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дуэль 1837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1837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Жоржем Дантесом обостряется. Напряжение в светской среде и личное чувство оскорбления делают дуэль почти неизбежной.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 год
</a:t>
            </a:r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семьи Пушкина усиливаются светские слухи и анонимные оскорбления. Для поэта это становится не просто бытовой неприятностью, а ударом по чести и достоинству семьи.
</a:t>
            </a:r>
            <a:endParaRPr lang="en-US" sz="1230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умирает, не дожив до 38 лет. Его смерть вызывает широкий общественный отклик и воспринимается как национальная трагедия.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 года
</a:t>
            </a:r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Чёрной речке в Петербурге происходит поединок. Пушкин получает смертельное ранение, после чего его состояние быстро становится критическим.
</a:t>
            </a:r>
            <a:endParaRPr lang="en-US" sz="12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конфликт привёл к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основана на общеизвестных фактах биографии Пушкина и показывает переход от светской интриги к исторически значимой трагедии.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Пушкина и его новаторство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сблизил книжную традицию и живую разговорную речь, благодаря чему русский литературный язык стал естественнее и выразительнее для чтения, сцены и повседневного восприятия.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добивался точности без тяжеловесности: сложная мысль у него передаётся просто, а интонация остаётся музыкальной. Поэтому его стиль воспринимается как образец художественной ясности.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расширил возможности поэзии и прозы, утвердив гибкость жанров и норму литературного языка XIX века. Его открытия стали опорой для последующих писателей.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Пушкина заметно у Лермонтова, Тургенева и Толстого. Для школьного изучения он важен как автор, определивший направление развития всей русской словесности.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школьном каноне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прочно связано со школьной программой и первым серьёзным знакомством с русской классикой. Его тексты читают, заучивают и обсуждают как основу литературного языка и культурной памяти, а не только как набор обязательных произведений.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Михайловское, Москва и Петербург сохраняют живое присутствие поэта через музеи, памятники и мемориальные интерьеры. Эти пространства позволяют увидеть, что литературная история имеет реальный географический и человеческий адрес.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дни, переиздания, спектакли и общественные юбилеи поддерживают его постоянное присутствие в современной культуре. Благодаря этому Пушкин остаётся не музейной фигурой, а частью актуального гуманитарного разговора.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культуре и образовании
</a:t>
            </a:r>
            <a:endParaRPr lang="en-US" sz="25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Пушкина как ключ к эпохе и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биографии Пушкина помогает увидеть, как личная судьба, история страны и развитие языка соединяются в одном творческом пути. Именно поэтому он остаётся особенно важным для старшеклассников.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2026-05-23T21:06:45Z</dcterms:created>
  <dcterms:modified xsi:type="dcterms:W3CDTF">2026-05-23T21:06:45Z</dcterms:modified>
</cp:coreProperties>
</file>