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шелковый путь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дорога, которая сближала страны и народы.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длиной в века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шелковый путь назвали по самому знаменитому товару — шёлку. Но по нему везли не только ткани, а ещё бумагу, специи и фарфор.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проходила древняя дорога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одна 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была не одна тропа, а целая сеть маршрутов. Они соединяли разные земли и помогали караванам выбирать путь в зависимости от погоды и местности.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трудные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тянулся через пустыни, горы, степи и оазисы. Путешественникам приходилось быть очень внимательными, потому что дорога менялась от места к месту.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больших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этой сети можно было добраться из Китая в Индию, Персию и Среднюю Азию, а затем — к городам у Средиземного моря.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между мирами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помогала встречаться людям из очень далёких краёв. Благодаря ей города на маршруте становились важными остановками для торговли и обмена новостями.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путешествовал по пути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63336" y="120185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Караваны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 двигались большие караваны. В них шли верблюды и лошади, а вместе с ними — люди, которые должны были довезти груз до следующего города.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3336" y="216576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покупали товары в одном месте и продавали их в другом. Им нужно было хорошо считать, договариваться и помнить, что именно выгодно везти дальше.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3336" y="312966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в пути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Проводники, охранники и переводчики делали дорогу понятнее и безопаснее. Без них легко было бы заблудиться, поссориться или не понять местных жителей.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3336" y="409357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был настоящим чемпионом пустыни. Он долго не пил воду и мог нести тяжёлые тюки, поэтому караваны так его ценили.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везли караваны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08887" y="1186312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известным товаром был шёлк — лёгкая, мягкая и очень красивая ткань. Её любили за блеск и прочность, а ещё она была редкой и ценной.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8887" y="1895105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тканей, везли бумагу, чай, фарфор и стекло. Эти предметы были нужны в быту и поражали людей в новых городах своей необычностью.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8887" y="2603892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Пряности и драгоценности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Караваны перевозили специи, драгоценные камни, серебро и золото. Такие товары занимали мало места, зато стоили очень дорого, как маленькое сокровище.
</a:t>
            </a:r>
            <a:endParaRPr lang="en-US" sz="1088" dirty="0"/>
          </a:p>
        </p:txBody>
      </p:sp>
      <p:sp>
        <p:nvSpPr>
          <p:cNvPr id="14" name="Text 5"/>
          <p:cNvSpPr txBox="1"/>
          <p:nvPr/>
        </p:nvSpPr>
        <p:spPr>
          <a:xfrm>
            <a:off x="510775" y="3312679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 изделия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торговали шерстью, металлами и красивыми изделиями мастеров. Одни товары ехали на восток, другие — на запад, поэтому обмен шёл постоянно.
</a:t>
            </a:r>
            <a:endParaRPr lang="en-US" sz="1132" dirty="0"/>
          </a:p>
        </p:txBody>
      </p:sp>
      <p:sp>
        <p:nvSpPr>
          <p:cNvPr id="15" name="Text 6"/>
          <p:cNvSpPr txBox="1"/>
          <p:nvPr/>
        </p:nvSpPr>
        <p:spPr>
          <a:xfrm>
            <a:off x="510775" y="4021482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товаров двигался в обе стороны, и это делало дорогу очень оживлённой. Каждый город надеялся получить что-то нужное и интересное.
</a:t>
            </a:r>
            <a:endParaRPr lang="en-US" sz="118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875" y="1594577"/>
            <a:ext cx="193800" cy="193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4988" y="1588126"/>
            <a:ext cx="181125" cy="20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875" y="3098950"/>
            <a:ext cx="193800" cy="19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8651" y="3098951"/>
            <a:ext cx="193800" cy="193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8426" y="1594727"/>
            <a:ext cx="193800" cy="193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3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путь был трудным и опасным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765849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путников ожидала сильная жара. Днём было тяжело идти даже людям, а животным особенно нужны были вода и тень.
</a:t>
            </a:r>
            <a:endParaRPr lang="en-US" sz="863" dirty="0"/>
          </a:p>
        </p:txBody>
      </p:sp>
      <p:sp>
        <p:nvSpPr>
          <p:cNvPr id="15" name="Text 3"/>
          <p:cNvSpPr txBox="1"/>
          <p:nvPr/>
        </p:nvSpPr>
        <p:spPr>
          <a:xfrm>
            <a:off x="3655628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караваны попадали в холод и снег. После горячих равнин такой перепад погоды был очень тяжёлым для путешественников.
</a:t>
            </a:r>
            <a:endParaRPr lang="en-US" sz="863" dirty="0"/>
          </a:p>
        </p:txBody>
      </p:sp>
      <p:sp>
        <p:nvSpPr>
          <p:cNvPr id="16" name="Text 4"/>
          <p:cNvSpPr txBox="1"/>
          <p:nvPr/>
        </p:nvSpPr>
        <p:spPr>
          <a:xfrm>
            <a:off x="765859" y="3092351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Разбойники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 путников нападали разбойники. Поэтому люди объединялись в большие группы и старались путешествовать осторожно, как одна дружная команда.
</a:t>
            </a:r>
            <a:endParaRPr lang="en-US" sz="863" dirty="0"/>
          </a:p>
        </p:txBody>
      </p:sp>
      <p:sp>
        <p:nvSpPr>
          <p:cNvPr id="17" name="Text 5"/>
          <p:cNvSpPr txBox="1"/>
          <p:nvPr/>
        </p:nvSpPr>
        <p:spPr>
          <a:xfrm>
            <a:off x="3655628" y="3092353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занимали много месяцев. Каждый день требовал терпения, выносливости и хорошей подготовки, иначе дорога могла закончиться раньше цели.
</a:t>
            </a:r>
            <a:endParaRPr lang="en-US" sz="863" dirty="0"/>
          </a:p>
        </p:txBody>
      </p:sp>
      <p:sp>
        <p:nvSpPr>
          <p:cNvPr id="18" name="Text 6"/>
          <p:cNvSpPr txBox="1"/>
          <p:nvPr/>
        </p:nvSpPr>
        <p:spPr>
          <a:xfrm>
            <a:off x="6545405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Песчаные бури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мог подняться в воздух и скрыть дорогу. Тогда караван двигался медленно и старался не потерять путь среди ветра и пыли.
</a:t>
            </a:r>
            <a:endParaRPr lang="en-US" sz="86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проходило караванное путешествие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обычный порядок пути каравана от сбора товаров до следующего торгового центра.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0646"/>
            <a:ext cx="3099600" cy="2842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550" y="2300810"/>
            <a:ext cx="3187500" cy="284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Караван-сараи — места отдыха на пути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двор для путников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караван входил во двор, и всё вокруг сразу становилось спокойнее. Люди снимали груз, кормили животных и искали место, где можно немного отдохнуть перед следующим днём пути. Так появлялась короткая, но очень нужная передышка.
</a:t>
            </a:r>
            <a:endParaRPr lang="en-US" sz="1057" dirty="0"/>
          </a:p>
        </p:txBody>
      </p:sp>
      <p:sp>
        <p:nvSpPr>
          <p:cNvPr id="8" name="Text 2"/>
          <p:cNvSpPr txBox="1"/>
          <p:nvPr/>
        </p:nvSpPr>
        <p:spPr>
          <a:xfrm>
            <a:off x="3879208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город на 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Караван-сарай напоминал гостиницу и двор одновременно. Там можно было поесть, напоить верблюдов, починить обувь и обменяться новостями с другими путешественниками. Иногда такие места шумели почти как маленький рынок.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это время на пути выросли крупные торговые центры, а вместе с ними — рынки, мастерские и красивые здания.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1500+ лет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служила людям и городам почти весь этот огромный срок.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Великом шелковом пути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дорога связывала разные культуры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песни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товарами люди привозили истории, песни и пословицы. Так в далёких городах узнавали чужие сюжеты и любимые напевы.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и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смотрели на новые ткани, рисунки и украшения. Потом они придумывали свои вещи, и в них появлялись необычные элементы.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рассказывали о том, что едят дома и как живут их семьи. Люди начинали пробовать новые блюда и замечать чужие обычаи.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 переходили не только товары, но и слова. Когда люди общались, они учились понимать друг друга и становились немного ближе.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Изобретения, которые путешествовали вместе с людьми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Бумага: лёгкий спутник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бумага попала на торговые пути, новости и книги стало легче переносить. Она помогала учёным, писцам и ученикам записывать мысли, а потом уезжала дальше вместе с караванами.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Компас: верный помощник в 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Компасы особенно ценили путешественники и мореплаватели. С ними было проще понимать, где север и юг, а значит — меньше теряться в пустыне, на равнине и в море.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Порох: сила, которая меняла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Порох распространялся по торговым дорогам медленно, но очень заметно. Его использовали для защиты и в военном деле, поэтому новая технология быстро заинтересовала разные страны и правителей.
</a:t>
            </a:r>
            <a:endParaRPr lang="en-US" sz="10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6200" y="270000"/>
            <a:ext cx="38475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шёлк был таким ценным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50580" y="2311532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удобство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 был лёгким, мягким и прочным. Он красиво блестел, хорошо драпировался и приятно ощущался на коже, поэтому его любили носить и хранить.
</a:t>
            </a:r>
            <a:endParaRPr lang="en-US" sz="1094" dirty="0"/>
          </a:p>
        </p:txBody>
      </p:sp>
      <p:sp>
        <p:nvSpPr>
          <p:cNvPr id="11" name="Text 3"/>
          <p:cNvSpPr txBox="1"/>
          <p:nvPr/>
        </p:nvSpPr>
        <p:spPr>
          <a:xfrm>
            <a:off x="450580" y="3199856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богатства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Шёлковая одежда стоила дорого и встречалась не у всех. Её носили люди высокого положения, поэтому такая ткань сразу показывала: перед вами не простой человек.
</a:t>
            </a:r>
            <a:endParaRPr lang="en-US" sz="1094" dirty="0"/>
          </a:p>
        </p:txBody>
      </p:sp>
      <p:sp>
        <p:nvSpPr>
          <p:cNvPr id="12" name="Text 4"/>
          <p:cNvSpPr txBox="1"/>
          <p:nvPr/>
        </p:nvSpPr>
        <p:spPr>
          <a:xfrm>
            <a:off x="450580" y="1423200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 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 делали из коконов тутового шелкопряда, а секрет его изготовления долго берегли. Из-за этого ткань оставалась редкой и особенно желанной в других странах.
</a:t>
            </a:r>
            <a:endParaRPr lang="en-US" sz="1089" dirty="0"/>
          </a:p>
        </p:txBody>
      </p:sp>
      <p:sp>
        <p:nvSpPr>
          <p:cNvPr id="13" name="Text 5"/>
          <p:cNvSpPr txBox="1"/>
          <p:nvPr/>
        </p:nvSpPr>
        <p:spPr>
          <a:xfrm>
            <a:off x="450580" y="4088183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 на вес золота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высокого спроса шёлк ценили почти как сокровище. Ради него купцы преодолевали длинный и трудный путь, а спрос делал торговлю очень оживлённой.
</a:t>
            </a:r>
            <a:endParaRPr lang="en-US" sz="109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путь со временем изменился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века сухопутной торговли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Караваны ещё долго ходили через степи, горы и пустыни. Но путь был медленным, а дорога требовала много сил, терпения и смелости.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морских маршрутов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торговцы всё чаще выбирали море. Корабли могли перевозить больше груза сразу и добираться до дальних стран быстрее, чем караваны.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Сухопутный путь уступает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морская торговля стала удобнее и дешевле, значение Великого шелкового пути уменьшилось. Но память о нём сохранилась в городах, находках и рассказах.
</a:t>
            </a:r>
            <a:endParaRPr lang="en-US" sz="10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напоминает о Великом пути сегодня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08887" y="119641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древних городах до сих пор можно увидеть следы богатой торговли: улицы, площади и здания, где когда-то кипела жизнь купцов, мастеров и путешественников.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8887" y="208024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Руины караван-сараев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некоторых стоянок для караванов остались только стены и дворики. Даже такие руины помогают представить, как путники отдыхали, поили животных и готовились к новому переходу.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8887" y="2964065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археологов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находят монеты, посуду, украшения и другие предметы. Эти вещи словно маленькие подсказки из прошлого: они рассказывают о быте, вкусе и ремёслах людей.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0775" y="3847887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выставки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музеях можно увидеть предметы, найденные на старинных дорогах. Они помогают детям и взрослым понять, как далеко путешествовали товары и как много стран было связано между собой.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путь и земли будущей России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63336" y="120185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торговых дорог проходила через широкие степи Евразии. По ним было удобнее двигаться караванам, а встречные путники могли обмениваться новостями и товарами.
</a:t>
            </a:r>
            <a:endParaRPr lang="en-US" sz="998" dirty="0"/>
          </a:p>
        </p:txBody>
      </p:sp>
      <p:sp>
        <p:nvSpPr>
          <p:cNvPr id="12" name="Text 3"/>
          <p:cNvSpPr txBox="1"/>
          <p:nvPr/>
        </p:nvSpPr>
        <p:spPr>
          <a:xfrm>
            <a:off x="463336" y="216576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на перекрёстке путей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маршрутов возникали и росли поселения, где отдыхали и торговали купцы. Такие места соединяли далёкие края и помогали людям общаться чаще.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3336" y="312966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нужными товарами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привозили меха, металлы, ткани и другие товары. Каждый регион предлагал то, что у него было лучше всего, поэтому торговля становилась взаимовыгодной.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3336" y="409357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разных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этих дорогах люди из очень далёких стран могли увидеть друг друга лично. Так торговля превращалась ещё и в знакомство с новыми обычаями, языками и способами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происходило после обмена товарами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одна торговая остановка превращалась в новые знакомства, ремёсла и оживлённую торговлю.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 Великого пути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23977" y="2084817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многих людей важен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успехом пути стояли не только купцы. Проводники, ремесленники, охранники и хозяева караван-сараев тоже делали своё дело, чтобы путешествие стало возможным.
</a:t>
            </a:r>
            <a:endParaRPr lang="en-US" sz="1148" dirty="0"/>
          </a:p>
        </p:txBody>
      </p:sp>
      <p:sp>
        <p:nvSpPr>
          <p:cNvPr id="10" name="Text 3"/>
          <p:cNvSpPr txBox="1"/>
          <p:nvPr/>
        </p:nvSpPr>
        <p:spPr>
          <a:xfrm>
            <a:off x="423977" y="307948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делает мир богаче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товарами люди передавали знания, узоры и полезные умения. Благодаря этому в разных странах появлялись новые идеи, а жизнь становилась интереснее.
</a:t>
            </a:r>
            <a:endParaRPr lang="en-US" sz="1129" dirty="0"/>
          </a:p>
        </p:txBody>
      </p:sp>
      <p:sp>
        <p:nvSpPr>
          <p:cNvPr id="11" name="Text 4"/>
          <p:cNvSpPr txBox="1"/>
          <p:nvPr/>
        </p:nvSpPr>
        <p:spPr>
          <a:xfrm>
            <a:off x="423977" y="1090150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сильнее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Великого шелкового пути показывает, что сотрудничество помогает преодолевать расстояния и трудности. Когда люди договариваются и помогают друг другу, дорога становится безопаснее и полезнее.
</a:t>
            </a:r>
            <a:endParaRPr lang="en-US" sz="1037" dirty="0"/>
          </a:p>
        </p:txBody>
      </p:sp>
      <p:sp>
        <p:nvSpPr>
          <p:cNvPr id="12" name="Text 5"/>
          <p:cNvSpPr txBox="1"/>
          <p:nvPr/>
        </p:nvSpPr>
        <p:spPr>
          <a:xfrm>
            <a:off x="423977" y="407414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Далёкие страны могут быть ближе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соединял очень разные земли и народы. Он напоминал, что даже люди, живущие далеко друг от друга, могут торговать, учиться и дружить.
</a:t>
            </a:r>
            <a:endParaRPr lang="en-US" sz="116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путь называют великим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Огромное 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тянулся через очень большие пространства и не был одной дорогой. Он соединял города, степи, пустыни и горные перевалы, словно длинная нить между странами.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жизнь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этому маршруту двигались не только товары, но и новые знания. Он менял города, ремёсла, торговлю и даже повседневные привычки людей.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континентов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шелковый путь соединял разные части огромного мира. Благодаря ему Восток и Запад узнавали друг о друге не понаслышке, а через живые встречи.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идей и открытий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пути путешествовали бумага, компас, печатные способы и другие открытия. Одна полезная находка могла принести пользу сразу многим народам.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факты о дороге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одна 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шелковый путь был сетью маршрутов, а не одной линией на карте. Караваны выбирали разные пути в зависимости от погоды, местности и безопасности.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символы торговли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Шёлк, бумага и специи стали самыми известными товарами на этом пути. Они показывают, как далеко могли путешествовать редкие и полезные вещи.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долгий срок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торговая система существовала более 1500 лет. За это время менялись государства, города и даже привычки людей, но дорога продолжала работать.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караванов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Караваны были символом отваги и выносливости. Путники проходили через жару, холод и опасные места, чтобы доставить груз и вернуться домой.
</a:t>
            </a:r>
            <a:endParaRPr lang="en-US" sz="11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которая объединила мир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шелковый путь был не просто дорогой для товаров. Он сближал людей, страны и города, а вместе с вещами по нему ехали знания, идеи и дружба.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2026-05-26T11:13:17Z</dcterms:created>
  <dcterms:modified xsi:type="dcterms:W3CDTF">2026-05-26T11:13:17Z</dcterms:modified>
</cp:coreProperties>
</file>