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 Л. Васильев «Завтра была война»: главы, герои и главный смысл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накануне войны: дружба, выбор и взросление в трудное время.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 поколении на пороге испытаний
</a:t>
            </a:r>
            <a:endParaRPr lang="en-US" sz="3215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 Л. Васильев показывает предвоенную школьную жизнь, где привычный порядок уже омрачен тревогой. История девятиклассников становится и личной драмой, и важным свидетельством эпохи.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разворачиваются события в главах повести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эпизодов и нравственных переломов в сюжете
</a:t>
            </a:r>
            <a:endParaRPr lang="en-US" sz="90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0317" y="2145390"/>
            <a:ext cx="690900" cy="55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2131" y="1479290"/>
            <a:ext cx="690900" cy="55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3158" y="2295390"/>
            <a:ext cx="690900" cy="55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4488" y="1466300"/>
            <a:ext cx="578700" cy="57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56953" y="2205315"/>
            <a:ext cx="690900" cy="5527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класс как уменьшенная модель общества
</a:t>
            </a:r>
            <a:endParaRPr lang="en-US" sz="2605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7662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характеры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классе сразу заметны смелые, осторожные, равнодушные и те, кто легко поддается чужому мнению. Это помогает увидеть, как по-разному люди ведут себя в одной ситуации.
</a:t>
            </a:r>
            <a:endParaRPr lang="en-US" sz="1090" dirty="0"/>
          </a:p>
        </p:txBody>
      </p:sp>
      <p:sp>
        <p:nvSpPr>
          <p:cNvPr id="11" name="Text 3"/>
          <p:cNvSpPr txBox="1"/>
          <p:nvPr/>
        </p:nvSpPr>
        <p:spPr>
          <a:xfrm>
            <a:off x="2076313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справедливость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разговоры быстро превращаются в проверку совести. Важно не только, кто прав по правилам, но и кто способен пожалеть, поддержать и не осудить поспешно.
</a:t>
            </a:r>
            <a:endParaRPr lang="en-US" sz="1049" dirty="0"/>
          </a:p>
        </p:txBody>
      </p:sp>
      <p:sp>
        <p:nvSpPr>
          <p:cNvPr id="12" name="Text 4"/>
          <p:cNvSpPr txBox="1"/>
          <p:nvPr/>
        </p:nvSpPr>
        <p:spPr>
          <a:xfrm>
            <a:off x="3764987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коллективного мнения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мнение в классе часто звучит громче личного чувства. Подросткам трудно спорить с большинством, даже если внутри они сомневаются и не согласны.
</a:t>
            </a:r>
            <a:endParaRPr lang="en-US" sz="1080" dirty="0"/>
          </a:p>
        </p:txBody>
      </p:sp>
      <p:sp>
        <p:nvSpPr>
          <p:cNvPr id="13" name="Text 5"/>
          <p:cNvSpPr txBox="1"/>
          <p:nvPr/>
        </p:nvSpPr>
        <p:spPr>
          <a:xfrm>
            <a:off x="5483038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под давлением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важна честность, проверяются настоящие отношения. Дружба становится заметна не в словах, а в поступках, когда кому-то нужна защита или участие.
</a:t>
            </a:r>
            <a:endParaRPr lang="en-US" sz="1090" dirty="0"/>
          </a:p>
        </p:txBody>
      </p:sp>
      <p:sp>
        <p:nvSpPr>
          <p:cNvPr id="14" name="Text 6"/>
          <p:cNvSpPr txBox="1"/>
          <p:nvPr/>
        </p:nvSpPr>
        <p:spPr>
          <a:xfrm>
            <a:off x="7155201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ошибиться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боятся не только наказания, но и осуждения товарищей. Из-за этого многие предпочитают молчать, хотя именно молчание делает ситуацию еще тяжелее.
</a:t>
            </a:r>
            <a:endParaRPr lang="en-US" sz="10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снаружи и тревога внутри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Упорядоченный школьный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жизнь девятиклассников кажется обычной: уроки, правила, собрания и знакомый распорядок. Но даже в привычных сценах чувствуется, что спокойствие непрочное.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Скрытое напряжение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дисциплиной стоит страх ошибки и подозрения. Эта двойственность делает изображение времени особенно убедительным: обычный день может обернуться серьезным испытанием.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Вики Люберецкой в главах повести
</a:t>
            </a:r>
            <a:endParaRPr lang="en-US" sz="3284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Вика выделяется умом, достоинством и внутренней свободой. Она не старается понравиться толпе и потому сразу становится заметной среди одноклассников.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судьба становится проверкой для всего класса. Через отношение к Вике видно, кто умеет сочувствовать, а кто легко подчиняется чужому страху.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героини помогает раскрыть главную мысль повести: уважение к человеку начинается с умения видеть в нем личность, а не объект слухов и осуждения.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конфликт: коллектив и личный выбор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Одноклассники оказываются между двумя позициями: повторить мнение большинства или прислушаться к совести. Этот выбор особенно труден, когда вокруг царит напряжение.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осуждения заставляет многих молчать. В повести показано, что молчание тоже становится поступком и может ранить не меньше, чем открытая жесткость.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конфликт здесь важнее обычной ссоры: он показывает, как в трудную минуту проверяются смелость, верность друзьям и чувство справедливости.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Стамесов и тема внутренней стойкости
</a:t>
            </a:r>
            <a:endParaRPr lang="en-US" sz="3052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не стремится быть самым заметным, но именно в сдержанности проявляется его сила. Он не играет роль героя, а остается честным в сложной обстановке.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поступки показывают умение не поддаваться общей панике. Саша не отказывается от собственного мнения, даже когда это неудобно и непросто.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этого персонажа автор напоминает: зрелость измеряется не возрастом, а ответственностью за слова, выбор и отношение к людям.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Саши помогает увидеть, что тихая стойкость иногда важнее громких заявлений. Именно она удерживает человека от равнодушия и трусости.
</a:t>
            </a:r>
            <a:endParaRPr lang="en-US" sz="11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взрослых персонажей в повести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стараются поддерживать дисциплину и привычный ход жизни. Они следят за правилами, но уже чувствуют, что время становится опасным и непредсказуемым.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не всегда могут говорить открыто и защищать правду без оглядки. Их осторожность показывает, насколько сильным было давление эпохи на всех.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взрослых передается школьникам как пример. Ребята видят, что даже старшие люди иногда боятся и сомневаются, а значит, ответственность за выбор ложится и на подростков.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сюжете
</a:t>
            </a:r>
            <a:endParaRPr lang="en-US" sz="346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каждый герой раскрывает тему нравственного выбора.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персонажи по-разному показывают, как человек ведет себя под давлением страха и мнения большинства.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повести Б. Л. Васильева «Завтра была война»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713" y="1793917"/>
            <a:ext cx="341674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004" y="3238872"/>
            <a:ext cx="427092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98242" y="2571150"/>
            <a:ext cx="427092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40965" y="3908754"/>
            <a:ext cx="341674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Юность, которая взрослеет на фоне тревоги
</a:t>
            </a:r>
            <a:endParaRPr lang="en-US" sz="3108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симпатия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героев возникают не в беззаботной обстановке, а среди постоянного напряжения. Поэтому даже простая симпатия звучит особенно чисто и ранимо.
</a:t>
            </a:r>
            <a:endParaRPr lang="en-US" sz="956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Ревность и обида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Юношеские переживания здесь связаны с болезненным ощущением несправедливости. Ревность и обида усиливают внутренний конфликт и делают характеры героев глубже.
</a:t>
            </a:r>
            <a:endParaRPr lang="en-US" sz="915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Дружеская привязанность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дружба в повести проверяется не словами, а поступками. Когда становится трудно, видно, кто умеет поддержать товарища и не отступает.
</a:t>
            </a:r>
            <a:endParaRPr lang="en-US" sz="964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рядом с любовью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светлые чувства неотделимы от страха и ожидания беды. Именно это сочетание делает историю подростков особенно искренней и запоминающейся.
</a:t>
            </a:r>
            <a:endParaRPr lang="en-US" sz="94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подчеркивает близость исторической катастрофы: еще звучат школьные разговоры, но будущее героев уже определено надвигающейся войной.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 Л. Васильев «Завтра была война»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становится границей, за которой мирная школьная жизнь уже не могла продолжаться
</a:t>
            </a:r>
            <a:endParaRPr lang="en-US" sz="196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и гуманистический смысл повести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Васильев показывает, что достоинство человека особенно важно там, где легко поддаться страху. Писатель не осуждает подростков, а внимательно и сочувственно раскрывает их растерянность.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убежден: справедливость не должна строиться на подозрении и жестокости. Через судьбы школьников он показывает, как опасно судить человека только по чужому мнению.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Гуманистический смысл повести связан с памятью о поколении, которое слишком рано встретилось с трагедией. Писатель напоминает: честность, совесть и сострадание нужны человеку всегда.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повести по значимости
</a:t>
            </a:r>
            <a:endParaRPr lang="en-US" sz="305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отражает условную значимость тем и помогает увидеть, как личные переживания героев связаны с историческим временем.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сосредоточен вокруг войны, но раскрывается он через отношения людей, их выбор и способность сохранить человечность.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повести Б. Л. Васильева «Завтра была война»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повести
</a:t>
            </a:r>
            <a:endParaRPr lang="en-US" sz="3551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опирается на реалистические детали школьной жизни: уроки, собрания, разговоры, поведение учителей и учеников. Благодаря этому события воспринимаются как живые и достоверные.
</a:t>
            </a:r>
            <a:endParaRPr lang="en-US" sz="1140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повести сдержанный и выразительный. Короткие сцены и точные диалоги помогают быстро увидеть характеры персонажей и почувствовать напряжение в классе.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психологическая точность. Автор внимательно показывает сомнения, страх, неловкость и внутреннюю борьбу героев, не прибегая к лишним объяснениям.
</a:t>
            </a:r>
            <a:endParaRPr lang="en-US" sz="116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контрасты: внешне обычный школьный день и скрытая тревога эпохи, привычные слова и тяжелый смысл происходящего. Такой прием усиливает эмоциональное воздействие текста.
</a:t>
            </a:r>
            <a:endParaRPr lang="en-US" sz="11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поколении, которое не успело повзрослеть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повести еще живут обычными подростковыми заботами: учатся, спорят, дружат, мечтают и влюбляются. Но историческая реальность уже готовит им испытания, к которым трудно быть готовым.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сохраняет память о молодых людях, чья юность оказалась прервана войной. Их судьбы напоминают, что история страны складывается из жизни обычных людей.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память делает повесть не только школьным произведением, но и серьезным разговором о цене мирной жизни. Автор показывает, как рано человек может столкнуться со взрослыми испытаниями.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6851" y="2145390"/>
            <a:ext cx="690900" cy="55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657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055" y="2242435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3723" y="1479290"/>
            <a:ext cx="690900" cy="552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важна для современного школьника
</a:t>
            </a:r>
            <a:endParaRPr lang="en-US" sz="2609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давления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показывает, как легко мнение большинства влияет на поведение человека. Это помогает школьнику заметить, когда молчание становится поддержкой несправедливости.
</a:t>
            </a:r>
            <a:endParaRPr lang="en-US" sz="1014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защитить слабого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оказываются в ситуации, где особенно ценится готовность поддержать того, кто остался один. Такой пример учит не проходить мимо чужой беды.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перед собой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урок повести — не подстраиваться только ради одобрения окружающих. Честный поступок требует смелости, но именно он делает человека внутренне сильным.
</a:t>
            </a:r>
            <a:endParaRPr lang="en-US" sz="108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как проверка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отношения в повести напоминают, что дружба проявляется в трудный момент. Для современного подростка это понятный и очень близкий жизненный опыт.
</a:t>
            </a:r>
            <a:endParaRPr lang="en-US" sz="109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4562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глав для анализа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530325" y="436012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школьный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показана привычная жизнь класса: уроки, разговоры, повседневный порядок. Этот спокойный фон нужен, чтобы позже сильнее почувствовать надвигающееся напряжение.
</a:t>
            </a:r>
            <a:endParaRPr lang="en-US" sz="981" dirty="0"/>
          </a:p>
        </p:txBody>
      </p:sp>
      <p:sp>
        <p:nvSpPr>
          <p:cNvPr id="10" name="Text 3"/>
          <p:cNvSpPr txBox="1"/>
          <p:nvPr/>
        </p:nvSpPr>
        <p:spPr>
          <a:xfrm>
            <a:off x="4966600" y="1534538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Вики Люберецкой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 центре внимания оказывается Вика, и класс начинает по-разному реагировать на ее положение. Именно здесь проявляются первые сомнения, страх и сочувствие.
</a:t>
            </a:r>
            <a:endParaRPr lang="en-US" sz="981" dirty="0"/>
          </a:p>
        </p:txBody>
      </p:sp>
      <p:sp>
        <p:nvSpPr>
          <p:cNvPr id="11" name="Text 4"/>
          <p:cNvSpPr txBox="1"/>
          <p:nvPr/>
        </p:nvSpPr>
        <p:spPr>
          <a:xfrm>
            <a:off x="4393125" y="2642563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одноклассников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обсуждения становится ясно, кто готов следовать за мнением большинства, а кто пытается сохранить собственную совесть. В этот момент особенно заметен страх осуждения.
</a:t>
            </a:r>
            <a:endParaRPr lang="en-US" sz="981" dirty="0"/>
          </a:p>
        </p:txBody>
      </p:sp>
      <p:sp>
        <p:nvSpPr>
          <p:cNvPr id="12" name="Text 5"/>
          <p:cNvSpPr txBox="1"/>
          <p:nvPr/>
        </p:nvSpPr>
        <p:spPr>
          <a:xfrm>
            <a:off x="3800250" y="3750588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нравственную стойкость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Финальные сцены показывают, что отношения в классе уже изменились. Эпизоды подводят к главному выводу: характер человека раскрывается в трудный момент.
</a:t>
            </a:r>
            <a:endParaRPr lang="en-US" sz="9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содержанию глав
</a:t>
            </a:r>
            <a:endParaRPr lang="en-US" sz="3579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школьная жизнь в повести постепенно превращается в серьезное нравственное испытание. Внешне привычные события обнажают скрытые страхи, сомнения и внутреннюю неустойчивость героев.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проверяется не словами, а готовностью поступить по совести. Там, где нужно проявить верность и сочувствие, многие ученики оказываются растерянными и зависимыми от мнения класса.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 в повести может быть не только поддержкой, но и источником жесткости. Автор показывает, как легко общая атмосфера давления заставляет человека забыть о справедливости.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урок глав связан с взрослением: оно начинается тогда, когда человек учится отвечать за свой выбор. Внешняя правильность без внутренней честности ничего не стоит.
</a:t>
            </a:r>
            <a:endParaRPr lang="en-US" sz="11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повести Б. Л. Васильева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«Завтра была война» учит беречь совесть, не бояться сострадания и помнить, что настоящая зрелость начинается с ответственности за свои поступки.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2026-05-22T21:32:54Z</dcterms:created>
  <dcterms:modified xsi:type="dcterms:W3CDTF">2026-05-22T21:32:54Z</dcterms:modified>
</cp:coreProperties>
</file>