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Сүзләрне иҗекләргә бүлү. Сүз басымы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слоги и находить ударение в словах.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слоги и ударение нужны в языке?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помогают читать слово по частям, а ударение делает речь понятной, чёткой и красивой. Если ошибиться, слово может прозвучать странно или даже изменить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2112" y="3536330"/>
            <a:ext cx="719700" cy="6397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маленькая часть слова, которую мы произносим за один голосовой толчок. Внутри слога всегда есть один гласный звук, а вокруг него могут стоять согласные.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— главный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образует центр слога, как солнышко в середине картинки. Без гласного слог не получится, поэтому именно его мы ищем первым, когда делим слово.
</a:t>
            </a:r>
            <a:endParaRPr lang="en-US" sz="751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 бывает разное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быть один слог, два или больше. Например: дом — один слог, ма-ма — два слога, ма-ли-на — три слога. Чем длиннее слово, тем чаще слогов больше.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 помогают находить слоги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гласных, столько обычно слогов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медленно произнести слово и посчитать гласные, можно определить число слогов. В слове осень два гласных звука, значит, два слога: о-сень. В слове дорога три гласных звука: до-ро-га.
</a:t>
            </a:r>
            <a:endParaRPr lang="en-US" sz="1041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— ориентиры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а, о, у, ы, э, и, е, ё, ю, я помогают услышать, где начинаются новые слоги. Они звучат открыто и ясно, поэтому их легко заметить.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слово на слоги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Произнеси слово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сказать чётко и спокойно, чтобы услышать каждый звук, а не проглотить его на бегу.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гласные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 все гласные. Они подскажут, сколько в слове слогов и где проходит граница между ними.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деление по звучанию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прочитай слово по частям и послушай, звучит ли оно плавно. Так легче убедиться, что слоги разделены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разным количеством слогов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слова произносятся одним толчком голоса. В них только один слог: лес, кот, дом. Такие слова короткие, но очень важные.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слова делятся на две части при произнесении. Примеры: ру-ка, ли-са, ва-та. В них слышатся два гласных звука и два слога.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Трёхсложные слова звучат длиннее и мягче. Это, например, мо-ло-ко, со-ро-ка, ма-ли-на. В них три слога, поэтому их удобно читать по частям.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число слогов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проверить слово на слух и по гласным звукам.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сразу услышать главный слог. Оно делает слово понятным и облегчает чтение, потому что выделенный слог звучит ярче и увереннее.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ударения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 слове звучит сильнее остальных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6079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ударный слог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отчётливо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выделяется среди других. Его слышно особенно ясно, поэтому именно он помогает быстрее узнать и правильно произнести слово.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ударении голос чуть усиливается, и слог становится заметнее. Слова река́, трава́, весна́ легко различить именно благодаря такому выделению.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немного 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произносится не только громче, но и чуть дольше. Из-за этого речь звучит ровнее, а слово — более уверенно и понятно.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ударения на письме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текстах ударение часто не пишут, поэтому его нужно уметь находить на слух. Это полезно при чтении, письме и проверке незнакомых слов.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ударения ставят над гласной в ударном слоге: звезда́, кни́га, бере́за. Он помогает не забыть, как слово должно звучать, особенно если оно трудное.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русском языке может меняться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не приклеено к одному месту навсегда: оно может стоять на первом, втором или последнем слоге и делает слово узнаваемым в речи.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формах одного и того же слова ударение нередко переходит на другой слог: дом — дома́, вода́ — во́ды. Такое ударение называют подвижным.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подвижного ударения важно не угадывать, а вслушиваться в слово. Тогда легче правильно произносить его в разговоре и при чтении вслух.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ударение только в одной форме, можно ошибиться в другой. Поэтому полезно сравнивать родственные формы и проверять, как слово звучит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одинаково или почти одинаково, но означают разное. Ударение помогает сразу понять, о каком слове идёт речь, и не запутаться.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му́ка и мука́, за́мок и замо́к, о́рган и орган. Стоит поставить ударение не туда — и смысл меняется, как по волшебству.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таких словах особенно важно слушать не только буквы, но и звучание. Ударение подсказывает, как правильно читать, говорить и понимать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правильное ударение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чтение вслух помогает запомнить, на какой слог падает ударение. Когда слово повторяется несколько раз, оно начинает звучать привычно и уверенно.
</a:t>
            </a:r>
            <a:endParaRPr lang="en-US" sz="75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трудное, лучше проверить его по словарю или в учебном образце. Так запоминается не догадка, а правильный вариант, которому можно доверять.
</a:t>
            </a:r>
            <a:endParaRPr lang="en-US" sz="75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рифмой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рифмовки и смешные пары слов запоминаются легко. Ритм и созвучие помогают услышать ударный слог быстрее, чем скучное заучивание.
</a:t>
            </a:r>
            <a:endParaRPr lang="en-US" sz="809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со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сравнение похожих слов и поиск «сильного» слога делают тренировку интересной. Трудные слова вроде звонит, алфавит и свёкла запоминаются лучше без скуки.
</a:t>
            </a:r>
            <a:endParaRPr lang="en-US" sz="7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ударение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ударный слог и не ошибиться при чтении и 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и перенос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делим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переносом слово нужно произнести по частям и определить слоги. Это помогает увидеть, где слово удобно разделить, не ломая его звучание.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выбираем место переноса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стараются, чтобы части слова были понятными и удобными для чтения. Обычно перенос совпадает со слогами: ма-ши-на, ко-ро-ва.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Помним о правилах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на строке одну букву или переносить слово так, чтобы оно стало совсем неудобным для чтения. Перенос должен помогать, а не путать.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одного слога, например дом, не переносятся. Их нужно писать целиком на одной строке, потому что делить их просто не на что.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считать буквы вместо звуков. В слове может быть больше букв, чем слогов, поэтому важно сначала услышать гласные, а потом делать вывод.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ставить ударение почти всегда на первый слог. На самом деле ударный слог может быть любым, поэтому слово нужно внимательно слушать.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смешивают деление на слоги с переносом слов. Но это не одно и то же: слоги слышат, а перенос делают по правилам строки.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пропускает гласный звук и получает неверное число слогов. Чтобы не спешить, слово лучше произнести медленно и чётко, будто оно идёт шагом.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упражнения со словами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Хлопаем по слогам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слово, а дети хлопают столько раз, сколько в нём слогов. Слова из школьной жизни — парта, пенал, тетрадь — звучат особенно живо и помогают почувствовать ритм.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Шагаем и считаем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слоге дети делают один шаг или лёгкое движение рукой. Так слово как будто идёт по дорожке, а слух и внимание работают вместе, как дружная команда.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ударный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знакомых словах дети слушают, какой слог звучит сильнее, и называют его. Потом можно сравнить слова молоко, окно и трава — и проверить, кто услышал точнее.
</a:t>
            </a:r>
            <a:endParaRPr lang="en-US" sz="9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 слогах и ударении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всегда строится вокруг гласного звука. Если в слове есть гласный, значит, есть и слог. Это простое правило помогает быстро ориентироваться в слове.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гласных обычно подсказывает число слогов. Поэтому полезно сначала найти все гласные, а потом уже делить слово на части и проверять себя по звучанию.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выделяет один слог среди остальных. Когда ударение поставлено правильно, слово звучит ясно, а чтение становится более уверенным, красивым и приятным для слуха.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 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на слоги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разделить знакомое слово на слоги и объяснить, где проходит граница между ними. Это помогает читать по частям и не теряться в длинных словах.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слышит, какой слог в слове звучит сильнее, и может поставить знак ударения над нужной гласной. Так слово сразу становится понятнее.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трудные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слова с непростым ударением и обращается к словарю или образцу, если сомневается. Это полезная привычка настоящего внимательного читателя.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Различаем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отличает слова, которые звучат похоже, но имеют разный смысл из-за ударения. Это умение особенно важно в устной речи и при чтении учебных текстов.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 ударение делают речь точной и красивой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правильно делим слова на слоги и ставим ударение, речь звучит чётко, ритмично и выразительно. Это помогает читать, писать и говорить уверенно каждый день.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2026-05-21T12:46:20Z</dcterms:created>
  <dcterms:modified xsi:type="dcterms:W3CDTF">2026-05-21T12:46:20Z</dcterms:modified>
</cp:coreProperties>
</file>