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пары слов, которые легко перепутать в английском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с разными значениями и похожим написанием.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эти пары слов в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заданиях, диалогах и текстах. Один выбор может изменить смысл: от усилия и времени до расстояния, степени и оценки.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и hardly: главное различие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623800"/>
            <a:ext cx="4314300" cy="14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означает «усердно», «тяжело» или «сильно». Его ставят рядом с глаголом, когда нужно показать усилие, силу действия или интенсивность происходящего.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3441103"/>
            <a:ext cx="4314300" cy="14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Hardly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Hardly означает «едва», «почти не». Это слово показывает очень малую степень действия или почти полное отсутствие чего-то, а не его силу.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и hardly в примерах из школьного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пример и типичную ошибку, чтобы не перепутать похожие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связано с усилием и силой, а hardly — с малым количеством или слабым действием.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урока английского языка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Hard: когда речь идёт об усилии или силе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work hard и study hard слово hard показывает старание, дисциплину и большую затраты сил. Оно помогает описать, как именно человек выполняет действие.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hit hard и rain hard hard передаёт силу и интенсивность. Здесь важно не время и не место, а мощность действия или явления.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hard часто стоит рядом с глаголом и отвечает на вопрос «как?». Это полезный ориентир, когда нужно выбрать правильное слово в упражнении.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hardly ever, hardly any и hardly at all часто встречаются в учебных текстах и сразу показывают очень малую степень действия.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и приведённые примеры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сочетания особенно помогают передать значение «почти не»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hard и hardly по смыслу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группы примеров, где слова выглядят похоже, но работают по-разному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примеров не означает одинаковый смысл: hard усиливает действие, а hardly ослабляет его почти до нуля.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и lately: время и недавний период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 — про опоздание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означает «поздно» или «поздний» и связано с конкретным моментом: опозданием на урок, поздним временем или поздним часом.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Lately — про недавний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Lately означает «в последнее время». Это слово описывает не один момент, а целый отрезок недавнего времени, когда что-то повторяется или меняется.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событии в конкретный час, выбирают late. Если говорится о состоянии, привычке или изменениях за последнее время, подходит lately.
</a:t>
            </a:r>
            <a:endParaRPr lang="en-US" sz="14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и lately: сравнение в таблице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значение и пример, чтобы быстро выбрать нужное слово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относится к опозданию или позднему времени, а lately — к изменениям и состоянию за последнее время.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урока английского языка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late или lately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слово по смыслу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5" y="1789450"/>
            <a:ext cx="17955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 — о 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near, когда говорим о месте или времени: школа рядом, парк неподалёку, полночь близко. Слово отвечает на вопрос «где?» или «когда?» и не означает «почти».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Nearly — о приближении к 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nearly, когда до конца, числа или события осталось совсем немного: nearly finished, nearly ten, nearly forgot. Здесь важна не близость в пространстве, а степень приближения.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разнице: рядом или почти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near звучит правильно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 парка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ученица идёт в школу, которая стоит near the park. До входа всего несколько минут, поэтому слово near подчёркивает удобное расположение. Оно описывает место, а не почти достигнутый результат.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семья гуляет near the river и возвращается домой before dinner. В этом предложении near помогает представить, что река находится поблизости. Это обычное слово для карты, маршрута и ориентиров вокруг нас.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nearly показывает приближение к результату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проект и видит, что он nearly finished: осталось добавить один слайд и проверить орфографию.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Едва не случилось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в школу он nearly missed the bus. Событие не произошло полностью, но было очень близко к этому.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проценты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почти готовая диаграмма показывает nearly 100%. До полного результата не хватает совсем немного, но слово nearly важно.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 — два разных смысла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встречаются в похожих контекстах, но одно связано с местом, а другое — со степенью приближения к результату.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near описывает расположение, nearly — почти достигнутый итог или почти случившееся действие.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правилам употребления near и nearly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high, а когда highly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 — это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high, если речь идёт о предмете, уровне или положении: high mountain, high shelf, high price. Слово отвечает на вопрос о том, насколько что-то поднято или находится сверху.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Highly — это сильная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Highly ставят перед прилагательными, когда хотят усилить оценку: highly recommended, highly successful, highly intelligent. Здесь речь не о высоте, а о том, насколько качество выражено сильно.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слово на «высоко» или «высокий», нужен high. Если смысл ближе к «очень» или «в высокой степени», правильнее highly. Это помогает избежать ошибки в школьных тестах.
</a:t>
            </a:r>
            <a:endParaRPr lang="en-US" sz="12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high и highly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слова по значению, примеру и типичному контексту.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описывает высоту или уровень предмета, а highly усиливает оценку качества. Подмена слов меняет не форму, а сам смысл высказывания.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прилагательного high и наречия highly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быстро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 слова в предложении и помогает отличать похожие формы по смыслу.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меняют смысл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вместо hardly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hard вместо hardly, фраза станет сильной, а не почти отрицательной. Например, hard hear звучит неправильно в смысле «едва слышать» и ломает смысл предложения.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вместо lately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говорит об опоздании или позднем времени, а lately — о недавнем периоде. Поэтому I was busy late и I was busy lately передают совсем разные идеи.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вместо nearly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обозначает близость, а nearly — почти достигнутый результат. В выражении near finished пропадает значение «почти готово», которое нужно для точной передачи мысли.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вместо highly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подходит для высоты и уровней предметов, а highly — для оценки качества. Если сказать high recommended, предложение потеряет нужное значение «очень рекомендовано».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пары на одной схеме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пары есть слово для обычного значения и слово с -ly для другого смысла. Это помогает не путать форму и значение.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смысл, а не только на написание, ошибки становятся заметно реже. Пары легко запомнить через противопоставление: усилие, время, близость, высота.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правил по четырём парам слов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различие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-ly часто меняет смысл очень сильно. Hard, late, near, high называют усилие, время, близость и высоту, а hardly, lately, nearly, highly уточняют степень, период или оценку.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2026-05-31T00:02:24Z</dcterms:created>
  <dcterms:modified xsi:type="dcterms:W3CDTF">2026-05-31T00:02:24Z</dcterms:modified>
</cp:coreProperties>
</file>