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не сдаюсь, но всё-таки сдаю…»: о силе характера в литературе
</a:t>
            </a:r>
            <a:pPr algn="l" indent="0" marL="0">
              <a:lnSpc>
                <a:spcPct val="90000"/>
              </a:lnSpc>
              <a:buNone/>
            </a:pPr>
            <a:r>
              <a:rPr lang="en-US" sz="1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чести, ошибках и стойкости героев, которые не теряют себя даже после поражения.
</a:t>
            </a:r>
            <a:endParaRPr lang="en-US" sz="319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«не сдаваться» важна в литературе 8 класса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восьмом классе герои часто оказываются перед страхом, несправедливостью и трудным выбором. Именно в таких ситуациях видно, как человек держится за долг, честь и собственную совесть.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литературе означает «не сдаваться»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значит оставаться верным цели, долгу или убеждениям, даже когда обстоятельства против героя и путь кажется почти невозможным.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Пушкина, Лермонтова, Тургенева и Гоголя стойкость связана не только с действием, но и с внутренней честностью, самообладанием и ответственностью.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Настойчивость не равна упрямству: она требует умения признать ошибку, принять последствия и всё же сохранить человеческое достоинство.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становится сильнее воли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откладывает решение, подчиняется чужому влиянию или соглашается на несправедливость. Его поступки всё чаще диктует страх, а не убеждение.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спокойствие не скрывает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сцены часто строятся на тихой детали: письмо, окно, книга, дорожная сумка. Внешне всё спокойно, но внутри нарастает сомнение и одиночество.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начинает «сдавать позиции»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препятствия чаще всего ломают героя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решающими чаще оказываются не сами трудности, а то, как герой реагирует на давление и страх.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героя отступить заставляют страх и чужая воля: именно они сильнее всего проверяют его убеждения.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аналитическая схема по мотивам произведений школьной программы 8 класса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героя как часть развития образа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Неудачный поступок не всегда разрушает героя: он может стать началом взросления, если персонаж начинает понимать цену своего выбора.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ошибается, доверяет не тем людям, действует поспешно или слишком поздно осознаёт последствия. Важно не только падение, но и то, как он на него отвечает.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 эпизоды, где герой признаёт вину, меняет поведение и уже не может жить по-старому. Так образ становится глубже.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ошибки показывает путь от импульса к осмысленному поступку, а значит — путь к внутренней зрелости.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сомнения к поступку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литературный герой проходит испытание и меняется под его влиянием.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шаги героя вместо одного большого подвига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успех часто складывается из нескольких последовательных действий: сначала решение, затем попытка, потом повторное усилие. Именно так герой постепенно меняет себя и ситуацию.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детали: попросил совета, сдержал слово, исправил поведение, выдержал ещё один шаг. Такие эпизоды показывают не мгновенный подвиг, а реальный внутренний рост.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25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0650" y="13944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1294" y="1387800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3250" y="13878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Повторение, привычка и внутренняя дисциплина в образе героя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ждать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торопится с выводами и выдерживает паузу, если она нужна для верного решения. Терпение становится частью его характера.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слову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помнит обещание и старается его выполнить даже тогда, когда это неудобно или трудно. Так проявляется надёжность.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долге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 не исчезает из его сознания и помогает не поддаться минутному настроению. Герой опирается на принцип, а не на случайное желание.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правильного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Настойчивость выражается в привычке снова и снова делать нужный шаг, пока не появится результат. Именно это укрепляет характер.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8489"/>
            <a:ext cx="3812100" cy="150802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показывает силу и слабость характера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персонаж раскрывается прежде всего в момент морального напряжения.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характера связана с ответственностью и честностью, а слабость — с отказом от выбора и зависимостью от чужого мнения.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таблица по мотивам произведений школьной программы 8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Страх, стыд и сомнение как испытание героя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в литературе часто связан не столько с опасностью, сколько с угрозой потерять честь, доверие или любовь близких. Именно поэтому герой боится не только события, но и его нравственных последствий.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Стыд заставляет персонажа увидеть себя со стороны и по-новому оценить собственные слова, обещания и поступки. В этот момент внутренний суд оказывается строже внешней оценки окружающих.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делает образ живым: герой колеблется, но именно через это напряжение он приходит к выбору. В 8 классе важно заметить, что моральный кризис может быть сильнее любой физической опасности.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сопровождают героя в трудную минуту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эпизоде эмоции редко остаются неизменными: они быстро сменяют друг друга и создают внутреннее напряжение, важное для развития сюжета.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героя ведут тревога и надежда: они показывают, что выбор ещё не завершён, но моральная борьба уже началась.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литературным примерам из программы 8 класса; составлено для учебной визуализации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«сдаётся» по-настоящему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поражение начинается тогда, когда герой перестаёт отвечать за свои поступки и выбирает удобство вместо правды. Внешне он может оставаться спокойным, но внутренне уже отказывается от себя.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персонаж предаёт близких, он утрачивает не только доверие других людей, но и собственную нравственную опору. Такой поступок в литературе обычно звучит как точка глубокой внутренней слабости.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Сдача проявляется и в согласии на ложь ради выгоды или безопасности. Автор показывает, что страшнее самой ошибки бывает решение больше не исправляться и не сопротивляться.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герой подчиняется только страху и перестаёт делать выбор сам. Тогда поражение связано не с неудачей, а с отказом от достоинства, ответственности и внутренней свободы.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слабости к достоинству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литературный герой проходит путь от ошибки к нравственной зрелости.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столом, рядом с раскрытой книгой, старший спокойно объясняет, почему нельзя идти лёгким, но бесчестным путём. Герой слушает молча, и в этой тишине рождается решение не отступать, даже если путь впереди будет трудным.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Разговор, после которого становится легче дышать
</a:t>
            </a:r>
            <a:endParaRPr lang="en-US" sz="131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лист бумаги лежит рядом с дорожной сумкой, и в нескольких строках герой видит не просто привет, а доверие и надежду семьи. Память о доме помогает ему собраться с силами и не свернуть с выбранной дороги.
</a:t>
            </a:r>
            <a:endParaRPr lang="en-US" sz="922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из дома как опора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не подталкивает и не приказывает — он выслушивает, задаёт точные вопросы и остаётся рядом. После такого разговора герой понимает, что важное решение можно принять спокойно, без лишнего страха и суеты.
</a:t>
            </a:r>
            <a:endParaRPr lang="en-US" sz="922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Товарищ, который не осуждает, а поддерживает
</a:t>
            </a:r>
            <a:endParaRPr lang="en-US" sz="1297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герою удержаться на пути
</a:t>
            </a:r>
            <a:endParaRPr lang="en-US" sz="31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отказ от борьбы не всегда равен слабости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герой отступает не из трусости, а потому что понимает: прямое столкновение принесёт только новую жестокость и не поможет никому. В таком выборе есть рассудительность, а не поражение.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борьбы может быть связан с заботой о других. Персонаж бережёт близких, не хочет втягивать их в опасность и поэтому выбирает более трудный, но разумный путь.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характера проявляется не только в наступлении, но и в умении вовремя остановиться. Литература показывает: мудрость тоже требует мужества, особенно когда нужно отказаться от импульсивного поступка.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нравственная стойкость героя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качества особенно заметны не в спокойной жизни, а в момент выбора, когда нужно отвечать за слово и поступок одновременно.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прочная стойкость рождается из сочетания разных качеств: одного мужества недостаточно, если нет честности и ответственности.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школьной программы 8 класса; составлено для учебной визуализации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формулировки для анализа литературного героя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не только о смелости, но и о том, как герой проходит испытание. Так анализ становится точнее и помогает увидеть, что именно проверяет автора в характере персонажа.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отмечать, сохраняет ли герой честь, признаёт ли он ошибку и способен ли сделать нравственный выбор. Эти формулировки показывают внутреннюю работу образа, а не только внешний поступок.
</a:t>
            </a:r>
            <a:endParaRPr lang="en-US" sz="1198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победу и достоинство: герой может не добиться успеха, но остаться верным себе. Такое наблюдение особенно ценно при разборе сложных эпизодов.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описывать героя как человека с линией развития: он меняется, сомневается, исправляется или твёрдо стоит на своём. Именно это делает литературный образ глубоким и убедительным.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1980211"/>
            <a:ext cx="3812100" cy="16537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примеры стойкости и внутренней сдачи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произведений помогает увидеть разные формы испытания героя и понять, где заканчивается слабость и начинается нравственный выбор.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Стойкость у классических героев связана с честью и выбором, а внутреннюю сдачу авторы показывают через страх, ложь и зависимость от чужой воли.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школьной программы по литературе, 8 класс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героя — в верности себе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учит: по-настоящему сильным становится тот, кто сохраняет честь, отвечает за свой выбор и не теряет достоинства даже в поражении.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2026-05-22T22:47:35Z</dcterms:created>
  <dcterms:modified xsi:type="dcterms:W3CDTF">2026-05-22T22:47:35Z</dcterms:modified>
</cp:coreProperties>
</file>