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русском подвиге по С. Алексееву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исторические истории о мужестве, долге и любви к Родине для школьников.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Алексеев и его книги для юных читателей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Петрович Алексеев (1922–2008) написал исторические рассказы для детей и подростков. В центре — реальные события русской истории и поступки людей, которые защищали страну в разные времена, без вымышленных приключений.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книгах Алексеева считается подвигом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у Алексеева — это не только бой. Герой принимает трудное решение в опасной минуте, сохраняет спокойствие и бережёт других, понимая цену каждого шага.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проявляется в верности слову и долгу. Товарищам нужна помощь, и герой не отступает: он держит обещание, выполняет приказ и отвечает за общий исход.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— это стойкость перед страхом и усталостью. Часто он совершается тихо: один человек меняет ситуацию и помогает тем, кто рядом, выжить и победить обстоятельства.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572922"/>
            <a:ext cx="4176900" cy="25798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Алексеева и исторические эпохи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книги с эпохами и темой — так легче увидеть, как подвиг меняется по форме, оставаясь прежним по смыслу.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эпохи меняются оружие и обстоятельства, но остаются мужество, ответственность и любовь к Родине.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С. П. Алексеева.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дружина: защита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битве начинается не с громких слов, а с готовности защищать свою землю. Показано, как дружина держится вместе: каждый отвечает за дело, а воинское мастерство сочетается с заботой о своих.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Суворовская строгость: дисциплина как сила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примерах воинской науки видно, что порядок и дисциплина помогают одерживать верх. Герои действуют собранно и точно, учатся выдержке и требовательности к себе, чтобы поддержать товарищей в трудный момент.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Мальчишка и тыл: помощь, которая спасает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трудные годы подвигом становится обычная помощь и стойкая работа. Рассказ подчеркивает уважение к людям рядом: тот, кто поддерживает, становится опорой, а коллективная забота приближает победу.
</a:t>
            </a:r>
            <a:endParaRPr lang="en-US" sz="1248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защитника Родины в рассказах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подвиг в рассказах Алексеева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цепочки событий, встречающейся в разных исторических сюжетах: от угрозы — к поступку и памяти.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точность и простой язык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факты в основе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встречаются реальные битвы, города, даты и имена исторических деятелей. Благодаря этому рассказы помогают узнавать историю не «в общем», а по конкретным событиям.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быта для понимания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показаны конкретные детали жизни людей. Так исторический период становится ближе: понимаешь, как жили, что ценили и чего боялись.
</a:t>
            </a:r>
            <a:endParaRPr lang="en-US" sz="131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и ясные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использует короткие предложения и понятные диалоги. Сцены разворачиваются быстро: читатель сразу видит, что происходит, и понимает поступок героя.
</a:t>
            </a:r>
            <a:endParaRPr lang="en-US" sz="131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соединён с нравственным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эпизод у Алексеева всегда ведёт к нравственному выводу. Читатель учится видеть в поступке героя смысл: мужество, долг, память о прошлом.
</a:t>
            </a:r>
            <a:endParaRPr lang="en-US" sz="13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Эпохи, к которым обращается писатель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встречаются четыре периода: от Древней Руси до XX века. Наибольший акцент сделан на событиях 1941–1945 годов — как на самой трудной и трагической линии.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подвиг есть в каждой эпохе, значит, его главный признак — характер и ответственность людей. Меняются обстоятельства, но смысл служения Родине остаётся.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 циклу исторических рассказов С. П. Алексеева; акцент по тематике 1941–1945.
</a:t>
            </a:r>
            <a:endParaRPr lang="en-US" sz="10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русского характера показаны в рассказах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особенно заметны терпение и твёрдость: герои не спешат с решениями, но держат курс, когда обстоятельства давят. Их спокойствие помогает другим собраться и действовать.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Алексеев подчёркивает верность присяге и заботу о слабых. Долг для героев — это не слова, а действия: они поддерживают товарищей, не бросают в беде и отвечают за результат.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черта — умение действовать вместе. Побеждают не одиночки, а общий настрой отряда: дисциплина и уважение к людям делают команду сильнее, чем страх.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редко ищут славу. Они выполняют порученное до конца, потому что считают это правильным. Так сила характера оказывается важнее внешней бравады и громких обещаний.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семье и в школе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Алексеева помогают понять, почему память о войне хранится в семьях и в школе. В текстах много узнаваемых деталей: фронтовые письма, ожидание весточки и возвращение к мирной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классах и музеях эту память поддерживают через стенды, экспозиции и памятные линейки. Для изображения хорошо подходят фотография мемориала, семейный архив или школьная выставка о героях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ценности героев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| Как проявляется в текстах | Пример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героев связаны между собой: смелость становится силой поступка, долг удерживает человека в трудной минуте, а память и верность помогают продолжить традицию уважения к подвигу.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С. П. Алексеева (по материалам презентации).
</a:t>
            </a:r>
            <a:endParaRPr lang="en-US" sz="9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рассказов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Алексеева лаконичен и точен: он опирается на короткие предложения и ясные диалоги. Благодаря этому школьнику легко следить за действиями героев и понимать, почему ситуация становится решающей.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много глаголов действия и «рабочих» военных слов, которые создают ощущение напряжения. Сцены не расплываются: читатель видит, что именно сделал герой в момент опасности.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поворот часто передаётся через звук, движение, паузу или один точный поступок. Так нравственный вывод появляется не в объяснениях, а в самой сцене, понятной с первых строк.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проявляются у героев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военных рассказах читатель особенно ясно замечает смелость и ответственность: поступок проверяется в опасности, а выбор героя влияет на других.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главный принцип: подвиг складывается из характера. Смелость и выдержка поддерживают друг друга, а верность и любовь к Родине направляют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С. П. Алексеева (обобщение тематических акцентов, точные проценты в тексте не приводятся).
</a:t>
            </a:r>
            <a:endParaRPr lang="en-US" sz="10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исторического факта к нравственному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сюжетов в рассказах С. П. Алексеева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рассказы Алексеева важны для шестиклассника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через судьбу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человек, а не только даты: герой показывает, как события становятся жизненным выбором. Так легче понять, что было важно людям в разные времена.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в разных формах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подвиг не только в бою, но и в повседневной помощи другим. Нравственная сила проявляется в заботе о слабых и в выполнении обязанностей.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интереса и 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растёт внимание к истории, уважение к героям и понимание ответственности. Ребёнок учится замечать нравственный смысл поступков, а не только внешние события.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и общий подвиг в произведениях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поступок почти всегда отражается на судьбе группы, отряда или города: решительность героя становится частью общей истории выживания и победы.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Столбики показывают, что подвиг — не один «вид», а система действий. Чем разнообразнее формы участия, тем сильнее ощущается единство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С. П. Алексеева (обобщение тематических типов подвига, без точных числовых данных в источнике).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домой — самая длинная часть боя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фронтовой дороге герои идут шаг за шагом: усталость сменяется вниманием, а надежда держится на дружбе. В рассказах Победа ощущается как возвращение живыми, как встреча с родными и как долгий, тихий путь к мирной жизни.
</a:t>
            </a:r>
            <a:endParaRPr lang="en-US" sz="946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 фронта: несколько строк вместо целого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весточки становится отдельным испытанием, потому что от него зависит вера и спокойствие близких. Когда письмо наконец приходит, радость смешивается с тревогой за тех, кто ещё в пути, и за тех, кто уже не вернётся.
</a:t>
            </a:r>
            <a:endParaRPr lang="en-US" sz="867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Салют Победы и память у мемориала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часто звучит радость: торжественный салют освещает улицы, а люди выходят на площадь, чтобы разделить общую победу. Рядом с мемориалом Победа превращается в память о тех, чьи имена бережно сохраняют.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Победы в рассказах о войне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579064"/>
            <a:ext cx="4176900" cy="2567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сравнить между рассказами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| Древняя Русь | 1812 год | 1941–1945 годы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 преемственность: меняются противники и обстоятельства, но цель защитников остаётся общей — сохранить жизнь людей и честь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рассказы С. П. Алексеева (по материалам презентации).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подвиг у Алексеева — это служение Родине в самые трудные минуты истории. Герой отвечает не только делами, но и внутренним решением не отступать.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рассказах связана не только с силой оружия: характер, вера в справедливость и любовь к людям помогают принять правильное решение.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история становится примером мужества для школьников: она учит думать о долге, уважать труд тех, кто защищал страну, и делать выводы для себя.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Алексеев показывает, что память важна: готовность помнить прошлое делает поступки людей понятными и значимыми для будущих поколений.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цикла рассказов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учат рассказы Сергея Алексеева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Алексеева соединяют исторические факты и нравственный урок: они показывают ценность мужества, памяти, долга, верности товарищам и единства народа. Главный вывод — подвиг как осознанный выбор человека.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2026-05-15T04:48:55Z</dcterms:created>
  <dcterms:modified xsi:type="dcterms:W3CDTF">2026-05-15T04:48:55Z</dcterms:modified>
</cp:coreProperties>
</file>